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5"/>
  </p:notesMasterIdLst>
  <p:sldIdLst>
    <p:sldId id="256" r:id="rId2"/>
    <p:sldId id="257" r:id="rId3"/>
    <p:sldId id="272" r:id="rId4"/>
    <p:sldId id="262" r:id="rId5"/>
    <p:sldId id="263" r:id="rId6"/>
    <p:sldId id="277" r:id="rId7"/>
    <p:sldId id="290" r:id="rId8"/>
    <p:sldId id="276" r:id="rId9"/>
    <p:sldId id="285" r:id="rId10"/>
    <p:sldId id="283" r:id="rId11"/>
    <p:sldId id="293" r:id="rId12"/>
    <p:sldId id="289" r:id="rId13"/>
    <p:sldId id="286" r:id="rId14"/>
    <p:sldId id="288" r:id="rId15"/>
    <p:sldId id="287" r:id="rId16"/>
    <p:sldId id="291" r:id="rId17"/>
    <p:sldId id="282" r:id="rId18"/>
    <p:sldId id="273" r:id="rId19"/>
    <p:sldId id="274" r:id="rId20"/>
    <p:sldId id="280" r:id="rId21"/>
    <p:sldId id="281" r:id="rId22"/>
    <p:sldId id="278" r:id="rId23"/>
    <p:sldId id="292" r:id="rId24"/>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5560-F83B-4E37-B7EB-9E5400DE3795}" v="57" dt="2020-02-05T10:34:28.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94" autoAdjust="0"/>
  </p:normalViewPr>
  <p:slideViewPr>
    <p:cSldViewPr snapToGrid="0">
      <p:cViewPr varScale="1">
        <p:scale>
          <a:sx n="96" d="100"/>
          <a:sy n="96" d="100"/>
        </p:scale>
        <p:origin x="2016"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19C85560-F83B-4E37-B7EB-9E5400DE3795}"/>
    <pc:docChg chg="custSel addSld delSld modSld modMainMaster">
      <pc:chgData name="小松 耀人" userId="0fa0acb1ead42994" providerId="LiveId" clId="{19C85560-F83B-4E37-B7EB-9E5400DE3795}" dt="2020-02-05T10:34:28.319" v="1173"/>
      <pc:docMkLst>
        <pc:docMk/>
      </pc:docMkLst>
      <pc:sldChg chg="modSp">
        <pc:chgData name="小松 耀人" userId="0fa0acb1ead42994" providerId="LiveId" clId="{19C85560-F83B-4E37-B7EB-9E5400DE3795}" dt="2020-02-05T10:22:37.976" v="1" actId="947"/>
        <pc:sldMkLst>
          <pc:docMk/>
          <pc:sldMk cId="3496639174" sldId="257"/>
        </pc:sldMkLst>
        <pc:spChg chg="mod">
          <ac:chgData name="小松 耀人" userId="0fa0acb1ead42994" providerId="LiveId" clId="{19C85560-F83B-4E37-B7EB-9E5400DE3795}" dt="2020-02-05T10:22:37.976" v="1" actId="947"/>
          <ac:spMkLst>
            <pc:docMk/>
            <pc:sldMk cId="3496639174" sldId="257"/>
            <ac:spMk id="3" creationId="{00000000-0000-0000-0000-000000000000}"/>
          </ac:spMkLst>
        </pc:spChg>
      </pc:sldChg>
      <pc:sldChg chg="modSp modAnim">
        <pc:chgData name="小松 耀人" userId="0fa0acb1ead42994" providerId="LiveId" clId="{19C85560-F83B-4E37-B7EB-9E5400DE3795}" dt="2020-02-05T10:24:53.185" v="36" actId="1076"/>
        <pc:sldMkLst>
          <pc:docMk/>
          <pc:sldMk cId="3671960510" sldId="263"/>
        </pc:sldMkLst>
        <pc:spChg chg="mod">
          <ac:chgData name="小松 耀人" userId="0fa0acb1ead42994" providerId="LiveId" clId="{19C85560-F83B-4E37-B7EB-9E5400DE3795}" dt="2020-02-05T10:24:09.845" v="29" actId="1076"/>
          <ac:spMkLst>
            <pc:docMk/>
            <pc:sldMk cId="3671960510" sldId="263"/>
            <ac:spMk id="5" creationId="{00000000-0000-0000-0000-000000000000}"/>
          </ac:spMkLst>
        </pc:spChg>
        <pc:spChg chg="mod">
          <ac:chgData name="小松 耀人" userId="0fa0acb1ead42994" providerId="LiveId" clId="{19C85560-F83B-4E37-B7EB-9E5400DE3795}" dt="2020-02-05T10:24:23.769" v="31" actId="2711"/>
          <ac:spMkLst>
            <pc:docMk/>
            <pc:sldMk cId="3671960510" sldId="263"/>
            <ac:spMk id="6" creationId="{00000000-0000-0000-0000-000000000000}"/>
          </ac:spMkLst>
        </pc:spChg>
        <pc:spChg chg="mod">
          <ac:chgData name="小松 耀人" userId="0fa0acb1ead42994" providerId="LiveId" clId="{19C85560-F83B-4E37-B7EB-9E5400DE3795}" dt="2020-02-05T10:24:09.845" v="29" actId="1076"/>
          <ac:spMkLst>
            <pc:docMk/>
            <pc:sldMk cId="3671960510" sldId="263"/>
            <ac:spMk id="8" creationId="{00000000-0000-0000-0000-000000000000}"/>
          </ac:spMkLst>
        </pc:spChg>
        <pc:spChg chg="mod">
          <ac:chgData name="小松 耀人" userId="0fa0acb1ead42994" providerId="LiveId" clId="{19C85560-F83B-4E37-B7EB-9E5400DE3795}" dt="2020-02-05T10:24:09.845" v="29" actId="1076"/>
          <ac:spMkLst>
            <pc:docMk/>
            <pc:sldMk cId="3671960510" sldId="263"/>
            <ac:spMk id="9" creationId="{00000000-0000-0000-0000-000000000000}"/>
          </ac:spMkLst>
        </pc:spChg>
        <pc:spChg chg="mod">
          <ac:chgData name="小松 耀人" userId="0fa0acb1ead42994" providerId="LiveId" clId="{19C85560-F83B-4E37-B7EB-9E5400DE3795}" dt="2020-02-05T10:24:53.185" v="36" actId="1076"/>
          <ac:spMkLst>
            <pc:docMk/>
            <pc:sldMk cId="3671960510" sldId="263"/>
            <ac:spMk id="18" creationId="{00000000-0000-0000-0000-000000000000}"/>
          </ac:spMkLst>
        </pc:spChg>
        <pc:spChg chg="mod">
          <ac:chgData name="小松 耀人" userId="0fa0acb1ead42994" providerId="LiveId" clId="{19C85560-F83B-4E37-B7EB-9E5400DE3795}" dt="2020-02-05T10:24:32.459" v="32" actId="1076"/>
          <ac:spMkLst>
            <pc:docMk/>
            <pc:sldMk cId="3671960510" sldId="263"/>
            <ac:spMk id="24" creationId="{00000000-0000-0000-0000-000000000000}"/>
          </ac:spMkLst>
        </pc:spChg>
        <pc:spChg chg="mod">
          <ac:chgData name="小松 耀人" userId="0fa0acb1ead42994" providerId="LiveId" clId="{19C85560-F83B-4E37-B7EB-9E5400DE3795}" dt="2020-02-05T10:24:32.459" v="32" actId="1076"/>
          <ac:spMkLst>
            <pc:docMk/>
            <pc:sldMk cId="3671960510" sldId="263"/>
            <ac:spMk id="27" creationId="{00000000-0000-0000-0000-000000000000}"/>
          </ac:spMkLst>
        </pc:spChg>
        <pc:spChg chg="mod">
          <ac:chgData name="小松 耀人" userId="0fa0acb1ead42994" providerId="LiveId" clId="{19C85560-F83B-4E37-B7EB-9E5400DE3795}" dt="2020-02-05T10:24:32.459" v="32" actId="1076"/>
          <ac:spMkLst>
            <pc:docMk/>
            <pc:sldMk cId="3671960510" sldId="263"/>
            <ac:spMk id="30" creationId="{00000000-0000-0000-0000-000000000000}"/>
          </ac:spMkLst>
        </pc:spChg>
        <pc:spChg chg="mod">
          <ac:chgData name="小松 耀人" userId="0fa0acb1ead42994" providerId="LiveId" clId="{19C85560-F83B-4E37-B7EB-9E5400DE3795}" dt="2020-02-05T10:24:32.459" v="32" actId="1076"/>
          <ac:spMkLst>
            <pc:docMk/>
            <pc:sldMk cId="3671960510" sldId="263"/>
            <ac:spMk id="31" creationId="{00000000-0000-0000-0000-000000000000}"/>
          </ac:spMkLst>
        </pc:spChg>
        <pc:picChg chg="mod">
          <ac:chgData name="小松 耀人" userId="0fa0acb1ead42994" providerId="LiveId" clId="{19C85560-F83B-4E37-B7EB-9E5400DE3795}" dt="2020-02-05T10:24:32.459" v="32" actId="1076"/>
          <ac:picMkLst>
            <pc:docMk/>
            <pc:sldMk cId="3671960510" sldId="263"/>
            <ac:picMk id="22" creationId="{00000000-0000-0000-0000-000000000000}"/>
          </ac:picMkLst>
        </pc:picChg>
        <pc:picChg chg="mod">
          <ac:chgData name="小松 耀人" userId="0fa0acb1ead42994" providerId="LiveId" clId="{19C85560-F83B-4E37-B7EB-9E5400DE3795}" dt="2020-02-05T10:24:32.459" v="32" actId="1076"/>
          <ac:picMkLst>
            <pc:docMk/>
            <pc:sldMk cId="3671960510" sldId="263"/>
            <ac:picMk id="23" creationId="{00000000-0000-0000-0000-000000000000}"/>
          </ac:picMkLst>
        </pc:picChg>
        <pc:cxnChg chg="mod">
          <ac:chgData name="小松 耀人" userId="0fa0acb1ead42994" providerId="LiveId" clId="{19C85560-F83B-4E37-B7EB-9E5400DE3795}" dt="2020-02-05T10:24:09.845" v="29" actId="1076"/>
          <ac:cxnSpMkLst>
            <pc:docMk/>
            <pc:sldMk cId="3671960510" sldId="263"/>
            <ac:cxnSpMk id="11"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2"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7" creationId="{00000000-0000-0000-0000-000000000000}"/>
          </ac:cxnSpMkLst>
        </pc:cxnChg>
      </pc:sldChg>
      <pc:sldChg chg="addSp delSp modSp delAnim modAnim">
        <pc:chgData name="小松 耀人" userId="0fa0acb1ead42994" providerId="LiveId" clId="{19C85560-F83B-4E37-B7EB-9E5400DE3795}" dt="2020-02-05T10:29:18.086" v="269"/>
        <pc:sldMkLst>
          <pc:docMk/>
          <pc:sldMk cId="159967859" sldId="277"/>
        </pc:sldMkLst>
        <pc:spChg chg="mod">
          <ac:chgData name="小松 耀人" userId="0fa0acb1ead42994" providerId="LiveId" clId="{19C85560-F83B-4E37-B7EB-9E5400DE3795}" dt="2020-02-05T10:28:02.549" v="138"/>
          <ac:spMkLst>
            <pc:docMk/>
            <pc:sldMk cId="159967859" sldId="277"/>
            <ac:spMk id="2" creationId="{00000000-0000-0000-0000-000000000000}"/>
          </ac:spMkLst>
        </pc:spChg>
        <pc:spChg chg="add mod">
          <ac:chgData name="小松 耀人" userId="0fa0acb1ead42994" providerId="LiveId" clId="{19C85560-F83B-4E37-B7EB-9E5400DE3795}" dt="2020-02-05T10:27:26.943" v="106" actId="1076"/>
          <ac:spMkLst>
            <pc:docMk/>
            <pc:sldMk cId="159967859" sldId="277"/>
            <ac:spMk id="3" creationId="{90D6A1DE-8D2A-4605-9146-2D3952B7DC5F}"/>
          </ac:spMkLst>
        </pc:spChg>
        <pc:spChg chg="add mod">
          <ac:chgData name="小松 耀人" userId="0fa0acb1ead42994" providerId="LiveId" clId="{19C85560-F83B-4E37-B7EB-9E5400DE3795}" dt="2020-02-05T10:29:18.086" v="269"/>
          <ac:spMkLst>
            <pc:docMk/>
            <pc:sldMk cId="159967859" sldId="277"/>
            <ac:spMk id="6" creationId="{19E579BA-BB86-456C-BA70-9394088BE96D}"/>
          </ac:spMkLst>
        </pc:spChg>
        <pc:spChg chg="del">
          <ac:chgData name="小松 耀人" userId="0fa0acb1ead42994" providerId="LiveId" clId="{19C85560-F83B-4E37-B7EB-9E5400DE3795}" dt="2020-02-05T10:23:16.986" v="2" actId="478"/>
          <ac:spMkLst>
            <pc:docMk/>
            <pc:sldMk cId="159967859" sldId="277"/>
            <ac:spMk id="13" creationId="{00000000-0000-0000-0000-000000000000}"/>
          </ac:spMkLst>
        </pc:spChg>
        <pc:spChg chg="del">
          <ac:chgData name="小松 耀人" userId="0fa0acb1ead42994" providerId="LiveId" clId="{19C85560-F83B-4E37-B7EB-9E5400DE3795}" dt="2020-02-05T10:23:16.986" v="2" actId="478"/>
          <ac:spMkLst>
            <pc:docMk/>
            <pc:sldMk cId="159967859" sldId="277"/>
            <ac:spMk id="16" creationId="{00000000-0000-0000-0000-000000000000}"/>
          </ac:spMkLst>
        </pc:spChg>
        <pc:spChg chg="del">
          <ac:chgData name="小松 耀人" userId="0fa0acb1ead42994" providerId="LiveId" clId="{19C85560-F83B-4E37-B7EB-9E5400DE3795}" dt="2020-02-05T10:23:16.986" v="2" actId="478"/>
          <ac:spMkLst>
            <pc:docMk/>
            <pc:sldMk cId="159967859" sldId="277"/>
            <ac:spMk id="25" creationId="{00000000-0000-0000-0000-000000000000}"/>
          </ac:spMkLst>
        </pc:spChg>
        <pc:spChg chg="del">
          <ac:chgData name="小松 耀人" userId="0fa0acb1ead42994" providerId="LiveId" clId="{19C85560-F83B-4E37-B7EB-9E5400DE3795}" dt="2020-02-05T10:23:16.986" v="2" actId="478"/>
          <ac:spMkLst>
            <pc:docMk/>
            <pc:sldMk cId="159967859" sldId="277"/>
            <ac:spMk id="26" creationId="{00000000-0000-0000-0000-000000000000}"/>
          </ac:spMkLst>
        </pc:spChg>
        <pc:spChg chg="del">
          <ac:chgData name="小松 耀人" userId="0fa0acb1ead42994" providerId="LiveId" clId="{19C85560-F83B-4E37-B7EB-9E5400DE3795}" dt="2020-02-05T10:23:16.986" v="2" actId="478"/>
          <ac:spMkLst>
            <pc:docMk/>
            <pc:sldMk cId="159967859" sldId="277"/>
            <ac:spMk id="34" creationId="{00000000-0000-0000-0000-000000000000}"/>
          </ac:spMkLst>
        </pc:spChg>
        <pc:spChg chg="del mod">
          <ac:chgData name="小松 耀人" userId="0fa0acb1ead42994" providerId="LiveId" clId="{19C85560-F83B-4E37-B7EB-9E5400DE3795}" dt="2020-02-05T10:23:25.493" v="5" actId="478"/>
          <ac:spMkLst>
            <pc:docMk/>
            <pc:sldMk cId="159967859" sldId="277"/>
            <ac:spMk id="45" creationId="{00000000-0000-0000-0000-000000000000}"/>
          </ac:spMkLst>
        </pc:spChg>
        <pc:spChg chg="del">
          <ac:chgData name="小松 耀人" userId="0fa0acb1ead42994" providerId="LiveId" clId="{19C85560-F83B-4E37-B7EB-9E5400DE3795}" dt="2020-02-05T10:23:16.986" v="2" actId="478"/>
          <ac:spMkLst>
            <pc:docMk/>
            <pc:sldMk cId="159967859" sldId="277"/>
            <ac:spMk id="46" creationId="{00000000-0000-0000-0000-000000000000}"/>
          </ac:spMkLst>
        </pc:spChg>
        <pc:spChg chg="del">
          <ac:chgData name="小松 耀人" userId="0fa0acb1ead42994" providerId="LiveId" clId="{19C85560-F83B-4E37-B7EB-9E5400DE3795}" dt="2020-02-05T10:23:16.986" v="2" actId="478"/>
          <ac:spMkLst>
            <pc:docMk/>
            <pc:sldMk cId="159967859" sldId="277"/>
            <ac:spMk id="47" creationId="{00000000-0000-0000-0000-000000000000}"/>
          </ac:spMkLst>
        </pc:spChg>
        <pc:spChg chg="del mod">
          <ac:chgData name="小松 耀人" userId="0fa0acb1ead42994" providerId="LiveId" clId="{19C85560-F83B-4E37-B7EB-9E5400DE3795}" dt="2020-02-05T10:25:20.936" v="39"/>
          <ac:spMkLst>
            <pc:docMk/>
            <pc:sldMk cId="159967859" sldId="277"/>
            <ac:spMk id="48" creationId="{00000000-0000-0000-0000-000000000000}"/>
          </ac:spMkLst>
        </pc:spChg>
        <pc:spChg chg="del">
          <ac:chgData name="小松 耀人" userId="0fa0acb1ead42994" providerId="LiveId" clId="{19C85560-F83B-4E37-B7EB-9E5400DE3795}" dt="2020-02-05T10:23:16.986" v="2" actId="478"/>
          <ac:spMkLst>
            <pc:docMk/>
            <pc:sldMk cId="159967859" sldId="277"/>
            <ac:spMk id="51" creationId="{00000000-0000-0000-0000-000000000000}"/>
          </ac:spMkLst>
        </pc:spChg>
        <pc:spChg chg="del">
          <ac:chgData name="小松 耀人" userId="0fa0acb1ead42994" providerId="LiveId" clId="{19C85560-F83B-4E37-B7EB-9E5400DE3795}" dt="2020-02-05T10:23:16.986" v="2" actId="478"/>
          <ac:spMkLst>
            <pc:docMk/>
            <pc:sldMk cId="159967859" sldId="277"/>
            <ac:spMk id="52" creationId="{00000000-0000-0000-0000-000000000000}"/>
          </ac:spMkLst>
        </pc:spChg>
        <pc:spChg chg="del">
          <ac:chgData name="小松 耀人" userId="0fa0acb1ead42994" providerId="LiveId" clId="{19C85560-F83B-4E37-B7EB-9E5400DE3795}" dt="2020-02-05T10:23:16.986" v="2" actId="478"/>
          <ac:spMkLst>
            <pc:docMk/>
            <pc:sldMk cId="159967859" sldId="277"/>
            <ac:spMk id="54" creationId="{00000000-0000-0000-0000-000000000000}"/>
          </ac:spMkLst>
        </pc:spChg>
        <pc:spChg chg="del">
          <ac:chgData name="小松 耀人" userId="0fa0acb1ead42994" providerId="LiveId" clId="{19C85560-F83B-4E37-B7EB-9E5400DE3795}" dt="2020-02-05T10:23:16.986" v="2" actId="478"/>
          <ac:spMkLst>
            <pc:docMk/>
            <pc:sldMk cId="159967859" sldId="277"/>
            <ac:spMk id="56" creationId="{00000000-0000-0000-0000-000000000000}"/>
          </ac:spMkLst>
        </pc:spChg>
        <pc:spChg chg="del">
          <ac:chgData name="小松 耀人" userId="0fa0acb1ead42994" providerId="LiveId" clId="{19C85560-F83B-4E37-B7EB-9E5400DE3795}" dt="2020-02-05T10:23:16.986" v="2" actId="478"/>
          <ac:spMkLst>
            <pc:docMk/>
            <pc:sldMk cId="159967859" sldId="277"/>
            <ac:spMk id="57" creationId="{00000000-0000-0000-0000-000000000000}"/>
          </ac:spMkLst>
        </pc:spChg>
        <pc:spChg chg="del">
          <ac:chgData name="小松 耀人" userId="0fa0acb1ead42994" providerId="LiveId" clId="{19C85560-F83B-4E37-B7EB-9E5400DE3795}" dt="2020-02-05T10:23:16.986" v="2" actId="478"/>
          <ac:spMkLst>
            <pc:docMk/>
            <pc:sldMk cId="159967859" sldId="277"/>
            <ac:spMk id="58" creationId="{00000000-0000-0000-0000-000000000000}"/>
          </ac:spMkLst>
        </pc:spChg>
        <pc:spChg chg="mod">
          <ac:chgData name="小松 耀人" userId="0fa0acb1ead42994" providerId="LiveId" clId="{19C85560-F83B-4E37-B7EB-9E5400DE3795}" dt="2020-02-05T10:27:12" v="104" actId="1076"/>
          <ac:spMkLst>
            <pc:docMk/>
            <pc:sldMk cId="159967859" sldId="277"/>
            <ac:spMk id="158" creationId="{00000000-0000-0000-0000-000000000000}"/>
          </ac:spMkLst>
        </pc:spChg>
        <pc:spChg chg="mod">
          <ac:chgData name="小松 耀人" userId="0fa0acb1ead42994" providerId="LiveId" clId="{19C85560-F83B-4E37-B7EB-9E5400DE3795}" dt="2020-02-05T10:27:12" v="104" actId="1076"/>
          <ac:spMkLst>
            <pc:docMk/>
            <pc:sldMk cId="159967859" sldId="277"/>
            <ac:spMk id="160" creationId="{00000000-0000-0000-0000-000000000000}"/>
          </ac:spMkLst>
        </pc:spChg>
        <pc:spChg chg="mod">
          <ac:chgData name="小松 耀人" userId="0fa0acb1ead42994" providerId="LiveId" clId="{19C85560-F83B-4E37-B7EB-9E5400DE3795}" dt="2020-02-05T10:27:12" v="104" actId="1076"/>
          <ac:spMkLst>
            <pc:docMk/>
            <pc:sldMk cId="159967859" sldId="277"/>
            <ac:spMk id="162" creationId="{00000000-0000-0000-0000-000000000000}"/>
          </ac:spMkLst>
        </pc:spChg>
        <pc:spChg chg="mod">
          <ac:chgData name="小松 耀人" userId="0fa0acb1ead42994" providerId="LiveId" clId="{19C85560-F83B-4E37-B7EB-9E5400DE3795}" dt="2020-02-05T10:27:12" v="104" actId="1076"/>
          <ac:spMkLst>
            <pc:docMk/>
            <pc:sldMk cId="159967859" sldId="277"/>
            <ac:spMk id="163" creationId="{00000000-0000-0000-0000-000000000000}"/>
          </ac:spMkLst>
        </pc:spChg>
        <pc:spChg chg="mod">
          <ac:chgData name="小松 耀人" userId="0fa0acb1ead42994" providerId="LiveId" clId="{19C85560-F83B-4E37-B7EB-9E5400DE3795}" dt="2020-02-05T10:27:12" v="104" actId="1076"/>
          <ac:spMkLst>
            <pc:docMk/>
            <pc:sldMk cId="159967859" sldId="277"/>
            <ac:spMk id="165" creationId="{00000000-0000-0000-0000-000000000000}"/>
          </ac:spMkLst>
        </pc:spChg>
        <pc:spChg chg="mod">
          <ac:chgData name="小松 耀人" userId="0fa0acb1ead42994" providerId="LiveId" clId="{19C85560-F83B-4E37-B7EB-9E5400DE3795}" dt="2020-02-05T10:27:12" v="104" actId="1076"/>
          <ac:spMkLst>
            <pc:docMk/>
            <pc:sldMk cId="159967859" sldId="277"/>
            <ac:spMk id="168" creationId="{00000000-0000-0000-0000-000000000000}"/>
          </ac:spMkLst>
        </pc:spChg>
        <pc:spChg chg="mod">
          <ac:chgData name="小松 耀人" userId="0fa0acb1ead42994" providerId="LiveId" clId="{19C85560-F83B-4E37-B7EB-9E5400DE3795}" dt="2020-02-05T10:27:12" v="104" actId="1076"/>
          <ac:spMkLst>
            <pc:docMk/>
            <pc:sldMk cId="159967859" sldId="277"/>
            <ac:spMk id="169" creationId="{00000000-0000-0000-0000-000000000000}"/>
          </ac:spMkLst>
        </pc:spChg>
        <pc:spChg chg="mod">
          <ac:chgData name="小松 耀人" userId="0fa0acb1ead42994" providerId="LiveId" clId="{19C85560-F83B-4E37-B7EB-9E5400DE3795}" dt="2020-02-05T10:27:12" v="104" actId="1076"/>
          <ac:spMkLst>
            <pc:docMk/>
            <pc:sldMk cId="159967859" sldId="277"/>
            <ac:spMk id="170" creationId="{00000000-0000-0000-0000-000000000000}"/>
          </ac:spMkLst>
        </pc:spChg>
        <pc:spChg chg="mod">
          <ac:chgData name="小松 耀人" userId="0fa0acb1ead42994" providerId="LiveId" clId="{19C85560-F83B-4E37-B7EB-9E5400DE3795}" dt="2020-02-05T10:27:12" v="104" actId="1076"/>
          <ac:spMkLst>
            <pc:docMk/>
            <pc:sldMk cId="159967859" sldId="277"/>
            <ac:spMk id="171" creationId="{00000000-0000-0000-0000-000000000000}"/>
          </ac:spMkLst>
        </pc:spChg>
        <pc:spChg chg="mod">
          <ac:chgData name="小松 耀人" userId="0fa0acb1ead42994" providerId="LiveId" clId="{19C85560-F83B-4E37-B7EB-9E5400DE3795}" dt="2020-02-05T10:27:12" v="104" actId="1076"/>
          <ac:spMkLst>
            <pc:docMk/>
            <pc:sldMk cId="159967859" sldId="277"/>
            <ac:spMk id="173" creationId="{00000000-0000-0000-0000-000000000000}"/>
          </ac:spMkLst>
        </pc:spChg>
        <pc:spChg chg="mod">
          <ac:chgData name="小松 耀人" userId="0fa0acb1ead42994" providerId="LiveId" clId="{19C85560-F83B-4E37-B7EB-9E5400DE3795}" dt="2020-02-05T10:27:12" v="104" actId="1076"/>
          <ac:spMkLst>
            <pc:docMk/>
            <pc:sldMk cId="159967859" sldId="277"/>
            <ac:spMk id="174" creationId="{00000000-0000-0000-0000-000000000000}"/>
          </ac:spMkLst>
        </pc:spChg>
        <pc:spChg chg="mod">
          <ac:chgData name="小松 耀人" userId="0fa0acb1ead42994" providerId="LiveId" clId="{19C85560-F83B-4E37-B7EB-9E5400DE3795}" dt="2020-02-05T10:27:12" v="104" actId="1076"/>
          <ac:spMkLst>
            <pc:docMk/>
            <pc:sldMk cId="159967859" sldId="277"/>
            <ac:spMk id="175" creationId="{00000000-0000-0000-0000-000000000000}"/>
          </ac:spMkLst>
        </pc:spChg>
        <pc:spChg chg="mod">
          <ac:chgData name="小松 耀人" userId="0fa0acb1ead42994" providerId="LiveId" clId="{19C85560-F83B-4E37-B7EB-9E5400DE3795}" dt="2020-02-05T10:27:21.826" v="105" actId="1076"/>
          <ac:spMkLst>
            <pc:docMk/>
            <pc:sldMk cId="159967859" sldId="277"/>
            <ac:spMk id="177" creationId="{00000000-0000-0000-0000-000000000000}"/>
          </ac:spMkLst>
        </pc:spChg>
        <pc:cxnChg chg="del">
          <ac:chgData name="小松 耀人" userId="0fa0acb1ead42994" providerId="LiveId" clId="{19C85560-F83B-4E37-B7EB-9E5400DE3795}" dt="2020-02-05T10:23:16.986" v="2" actId="478"/>
          <ac:cxnSpMkLst>
            <pc:docMk/>
            <pc:sldMk cId="159967859" sldId="277"/>
            <ac:cxnSpMk id="14"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18" creationId="{00000000-0000-0000-0000-000000000000}"/>
          </ac:cxnSpMkLst>
        </pc:cxnChg>
        <pc:cxnChg chg="del mod">
          <ac:chgData name="小松 耀人" userId="0fa0acb1ead42994" providerId="LiveId" clId="{19C85560-F83B-4E37-B7EB-9E5400DE3795}" dt="2020-02-05T10:23:16.986" v="2" actId="478"/>
          <ac:cxnSpMkLst>
            <pc:docMk/>
            <pc:sldMk cId="159967859" sldId="277"/>
            <ac:cxnSpMk id="33"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36"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4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59"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4"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6"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7" creationId="{00000000-0000-0000-0000-000000000000}"/>
          </ac:cxnSpMkLst>
        </pc:cxnChg>
      </pc:sldChg>
      <pc:sldChg chg="modSp add del">
        <pc:chgData name="小松 耀人" userId="0fa0acb1ead42994" providerId="LiveId" clId="{19C85560-F83B-4E37-B7EB-9E5400DE3795}" dt="2020-02-05T10:30:09.624" v="315" actId="2696"/>
        <pc:sldMkLst>
          <pc:docMk/>
          <pc:sldMk cId="18450349" sldId="293"/>
        </pc:sldMkLst>
        <pc:spChg chg="mod">
          <ac:chgData name="小松 耀人" userId="0fa0acb1ead42994" providerId="LiveId" clId="{19C85560-F83B-4E37-B7EB-9E5400DE3795}" dt="2020-02-05T10:29:53.852" v="286"/>
          <ac:spMkLst>
            <pc:docMk/>
            <pc:sldMk cId="18450349" sldId="293"/>
            <ac:spMk id="2" creationId="{7C3C9A9C-1FB9-4D32-99EF-44BC2109474B}"/>
          </ac:spMkLst>
        </pc:spChg>
        <pc:spChg chg="mod">
          <ac:chgData name="小松 耀人" userId="0fa0acb1ead42994" providerId="LiveId" clId="{19C85560-F83B-4E37-B7EB-9E5400DE3795}" dt="2020-02-05T10:30:01.629" v="314" actId="20577"/>
          <ac:spMkLst>
            <pc:docMk/>
            <pc:sldMk cId="18450349" sldId="293"/>
            <ac:spMk id="3" creationId="{DA878672-71E6-4FD6-A665-CF215C2CF52C}"/>
          </ac:spMkLst>
        </pc:spChg>
      </pc:sldChg>
      <pc:sldChg chg="modSp add">
        <pc:chgData name="小松 耀人" userId="0fa0acb1ead42994" providerId="LiveId" clId="{19C85560-F83B-4E37-B7EB-9E5400DE3795}" dt="2020-02-05T10:34:28.319" v="1173"/>
        <pc:sldMkLst>
          <pc:docMk/>
          <pc:sldMk cId="2578870226" sldId="293"/>
        </pc:sldMkLst>
        <pc:spChg chg="mod">
          <ac:chgData name="小松 耀人" userId="0fa0acb1ead42994" providerId="LiveId" clId="{19C85560-F83B-4E37-B7EB-9E5400DE3795}" dt="2020-02-05T10:32:46.783" v="365" actId="20577"/>
          <ac:spMkLst>
            <pc:docMk/>
            <pc:sldMk cId="2578870226" sldId="293"/>
            <ac:spMk id="2" creationId="{E273C7DA-1BCB-4371-A317-639BB5B9174F}"/>
          </ac:spMkLst>
        </pc:spChg>
        <pc:spChg chg="mod">
          <ac:chgData name="小松 耀人" userId="0fa0acb1ead42994" providerId="LiveId" clId="{19C85560-F83B-4E37-B7EB-9E5400DE3795}" dt="2020-02-05T10:34:28.319" v="1173"/>
          <ac:spMkLst>
            <pc:docMk/>
            <pc:sldMk cId="2578870226" sldId="293"/>
            <ac:spMk id="3" creationId="{3D78116B-AA83-4695-A065-4495CEE31072}"/>
          </ac:spMkLst>
        </pc:spChg>
        <pc:spChg chg="mod">
          <ac:chgData name="小松 耀人" userId="0fa0acb1ead42994" providerId="LiveId" clId="{19C85560-F83B-4E37-B7EB-9E5400DE3795}" dt="2020-02-05T10:32:55.252" v="368" actId="6549"/>
          <ac:spMkLst>
            <pc:docMk/>
            <pc:sldMk cId="2578870226" sldId="293"/>
            <ac:spMk id="4" creationId="{2E9A4257-30E6-4A85-9144-5FDD2759C925}"/>
          </ac:spMkLst>
        </pc:spChg>
      </pc:sldChg>
      <pc:sldChg chg="modSp add del">
        <pc:chgData name="小松 耀人" userId="0fa0acb1ead42994" providerId="LiveId" clId="{19C85560-F83B-4E37-B7EB-9E5400DE3795}" dt="2020-02-05T10:31:08.469" v="345" actId="2696"/>
        <pc:sldMkLst>
          <pc:docMk/>
          <pc:sldMk cId="3549311127" sldId="293"/>
        </pc:sldMkLst>
        <pc:spChg chg="mod">
          <ac:chgData name="小松 耀人" userId="0fa0acb1ead42994" providerId="LiveId" clId="{19C85560-F83B-4E37-B7EB-9E5400DE3795}" dt="2020-02-05T10:30:54.518" v="343"/>
          <ac:spMkLst>
            <pc:docMk/>
            <pc:sldMk cId="3549311127" sldId="293"/>
            <ac:spMk id="2" creationId="{1CB59700-7029-4246-896B-22971F5BDA6E}"/>
          </ac:spMkLst>
        </pc:spChg>
        <pc:spChg chg="mod">
          <ac:chgData name="小松 耀人" userId="0fa0acb1ead42994" providerId="LiveId" clId="{19C85560-F83B-4E37-B7EB-9E5400DE3795}" dt="2020-02-05T10:30:59.616" v="344" actId="255"/>
          <ac:spMkLst>
            <pc:docMk/>
            <pc:sldMk cId="3549311127" sldId="293"/>
            <ac:spMk id="3" creationId="{F135DE25-4FAA-4134-ABCF-A604ADF22D46}"/>
          </ac:spMkLst>
        </pc:spChg>
      </pc:sldChg>
      <pc:sldMasterChg chg="modSldLayout">
        <pc:chgData name="小松 耀人" userId="0fa0acb1ead42994" providerId="LiveId" clId="{19C85560-F83B-4E37-B7EB-9E5400DE3795}" dt="2020-02-05T10:31:25.616" v="346" actId="255"/>
        <pc:sldMasterMkLst>
          <pc:docMk/>
          <pc:sldMasterMk cId="3829201830" sldId="2147483694"/>
        </pc:sldMasterMkLst>
        <pc:sldLayoutChg chg="modSp">
          <pc:chgData name="小松 耀人" userId="0fa0acb1ead42994" providerId="LiveId" clId="{19C85560-F83B-4E37-B7EB-9E5400DE3795}" dt="2020-02-05T10:31:25.616" v="346" actId="255"/>
          <pc:sldLayoutMkLst>
            <pc:docMk/>
            <pc:sldMasterMk cId="3829201830" sldId="2147483694"/>
            <pc:sldLayoutMk cId="3853521070" sldId="2147483696"/>
          </pc:sldLayoutMkLst>
          <pc:spChg chg="mod">
            <ac:chgData name="小松 耀人" userId="0fa0acb1ead42994" providerId="LiveId" clId="{19C85560-F83B-4E37-B7EB-9E5400DE3795}" dt="2020-02-05T10:31:25.616" v="346" actId="255"/>
            <ac:spMkLst>
              <pc:docMk/>
              <pc:sldMasterMk cId="3829201830" sldId="2147483694"/>
              <pc:sldLayoutMk cId="3853521070" sldId="2147483696"/>
              <ac:spMk id="3" creationId="{00000000-0000-0000-0000-000000000000}"/>
            </ac:spMkLst>
          </pc:spChg>
        </pc:sldLayoutChg>
      </pc:sldMaster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6340EE8-F427-4621-8E96-9CE81E194E6E}"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考察です。</a:t>
            </a:r>
            <a:endParaRPr kumimoji="1" lang="en-US" altLang="ja-JP" dirty="0" smtClean="0"/>
          </a:p>
          <a:p>
            <a:r>
              <a:rPr kumimoji="1" lang="ja-JP" altLang="en-US" dirty="0" smtClean="0"/>
              <a:t>先程示した実験結果から直線がつながった部分の復元に関してはうまく言っており学習の成果が出ていると思います。</a:t>
            </a:r>
            <a:endParaRPr kumimoji="1" lang="en-US" altLang="ja-JP" dirty="0" smtClean="0"/>
          </a:p>
          <a:p>
            <a:r>
              <a:rPr kumimoji="1" lang="ja-JP" altLang="en-US" dirty="0" smtClean="0"/>
              <a:t>影の部分などをより認識しやすい形で復元しており、直線部分に関してはこのまま利用できそうです。</a:t>
            </a:r>
            <a:endParaRPr kumimoji="1" lang="en-US" altLang="ja-JP" dirty="0" smtClean="0"/>
          </a:p>
          <a:p>
            <a:r>
              <a:rPr kumimoji="1" lang="ja-JP" altLang="en-US" dirty="0" smtClean="0"/>
              <a:t>途切れているところに関しては、完全に自然な形ではないが延長できていることが確認できました。</a:t>
            </a:r>
            <a:endParaRPr kumimoji="1" lang="en-US" altLang="ja-JP" dirty="0" smtClean="0"/>
          </a:p>
          <a:p>
            <a:r>
              <a:rPr kumimoji="1" lang="ja-JP" altLang="en-US" dirty="0" smtClean="0"/>
              <a:t>ここに鮮明さが出ればさらにいいと思います。</a:t>
            </a:r>
            <a:endParaRPr kumimoji="1" lang="en-US" altLang="ja-JP" dirty="0" smtClean="0"/>
          </a:p>
          <a:p>
            <a:r>
              <a:rPr kumimoji="1" lang="ja-JP" altLang="en-US" dirty="0" smtClean="0"/>
              <a:t>破線に関してはそもそも与えたデータの中に破線がなかったのでうまく行きませんでした。</a:t>
            </a:r>
            <a:endParaRPr kumimoji="1" lang="en-US" altLang="ja-JP" dirty="0" smtClean="0"/>
          </a:p>
          <a:p>
            <a:r>
              <a:rPr kumimoji="1" lang="ja-JP" altLang="en-US" dirty="0" smtClean="0"/>
              <a:t>こんごドメインを広げて学習できるかどうか試してみたいです。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347958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実験により次の</a:t>
            </a:r>
            <a:r>
              <a:rPr kumimoji="1" lang="en-US" altLang="ja-JP" dirty="0"/>
              <a:t>3</a:t>
            </a:r>
            <a:r>
              <a:rPr kumimoji="1" lang="ja-JP" altLang="en-US" dirty="0" err="1"/>
              <a:t>つの</a:t>
            </a:r>
            <a:r>
              <a:rPr kumimoji="1" lang="ja-JP" altLang="en-US" dirty="0"/>
              <a:t>ことを確認できました。</a:t>
            </a:r>
            <a:endParaRPr kumimoji="1" lang="en-US" altLang="ja-JP" dirty="0"/>
          </a:p>
          <a:p>
            <a:r>
              <a:rPr kumimoji="1" lang="ja-JP" altLang="en-US" dirty="0"/>
              <a:t>今後は他の手法も併用して車線を実際にどれほどの精度で認識できるか検証したり、更に破線も学習データに含めてさらに適用先を増やしたりしたいです。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90543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14</a:t>
            </a:fld>
            <a:endParaRPr kumimoji="1" lang="ja-JP" altLang="en-US"/>
          </a:p>
        </p:txBody>
      </p:sp>
    </p:spTree>
    <p:extLst>
      <p:ext uri="{BB962C8B-B14F-4D97-AF65-F5344CB8AC3E}">
        <p14:creationId xmlns:p14="http://schemas.microsoft.com/office/powerpoint/2010/main" val="207062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15</a:t>
            </a:fld>
            <a:endParaRPr kumimoji="1" lang="ja-JP" altLang="en-US"/>
          </a:p>
        </p:txBody>
      </p:sp>
    </p:spTree>
    <p:extLst>
      <p:ext uri="{BB962C8B-B14F-4D97-AF65-F5344CB8AC3E}">
        <p14:creationId xmlns:p14="http://schemas.microsoft.com/office/powerpoint/2010/main" val="24531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301446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2311849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近年高齢者による事故も増えており、高齢者で</a:t>
            </a:r>
            <a:r>
              <a:rPr kumimoji="1" lang="ja-JP" altLang="en-US"/>
              <a:t>ない</a:t>
            </a:r>
            <a:r>
              <a:rPr kumimoji="1" lang="ja-JP" altLang="en-US" smtClean="0"/>
              <a:t>人からの自動</a:t>
            </a:r>
            <a:r>
              <a:rPr kumimoji="1" lang="ja-JP" altLang="en-US" dirty="0"/>
              <a:t>運転やそれに準ずる運転支援技術を実現することへの需要が高まっています。</a:t>
            </a:r>
            <a:endParaRPr kumimoji="1" lang="en-US" altLang="ja-JP" dirty="0"/>
          </a:p>
          <a:p>
            <a:r>
              <a:rPr kumimoji="1" lang="ja-JP" altLang="en-US" dirty="0"/>
              <a:t>現在実現している自動運転は非常に高精度の３</a:t>
            </a:r>
            <a:r>
              <a:rPr kumimoji="1" lang="en-US" altLang="ja-JP" dirty="0"/>
              <a:t>D</a:t>
            </a:r>
            <a:r>
              <a:rPr kumimoji="1" lang="ja-JP" altLang="en-US" dirty="0"/>
              <a:t>地図に頼ったものであり、これは先進国の道路全体でわずか１％ほどしか整備されておりません</a:t>
            </a:r>
            <a:r>
              <a:rPr kumimoji="1" lang="ja-JP" altLang="en-US" dirty="0" smtClean="0"/>
              <a:t>。</a:t>
            </a:r>
            <a:endParaRPr kumimoji="1" lang="en-US" altLang="ja-JP" dirty="0" smtClean="0"/>
          </a:p>
          <a:p>
            <a:r>
              <a:rPr kumimoji="1" lang="ja-JP" altLang="en-US" dirty="0" smtClean="0"/>
              <a:t>自動運転に使用できるほど高精度な地図は作成に非常に人的コストがかかり、更新頻度が高い一般道路のすべてを網羅することは現実的ではないです。</a:t>
            </a:r>
            <a:endParaRPr kumimoji="1" lang="en-US" altLang="ja-JP" dirty="0"/>
          </a:p>
          <a:p>
            <a:r>
              <a:rPr kumimoji="1" lang="ja-JP" altLang="en-US" dirty="0" smtClean="0"/>
              <a:t>現在ドライブレコーダー</a:t>
            </a:r>
            <a:r>
              <a:rPr kumimoji="1" lang="ja-JP" altLang="en-US" dirty="0"/>
              <a:t>や電波センサーを用いて自動で生成する技術の研究もされていますが、未だ実用段階に至ってはいません。</a:t>
            </a:r>
            <a:endParaRPr kumimoji="1" lang="en-US" altLang="ja-JP" dirty="0"/>
          </a:p>
          <a:p>
            <a:r>
              <a:rPr kumimoji="1" lang="ja-JP" altLang="en-US" dirty="0"/>
              <a:t>そこで、自動運転の実現には高精度地図に頼らず自車の周辺の情報をセンサ類をもちいて推定することが必要だと考えました。</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21</a:t>
            </a:fld>
            <a:endParaRPr kumimoji="1" lang="ja-JP" altLang="en-US"/>
          </a:p>
        </p:txBody>
      </p:sp>
    </p:spTree>
    <p:extLst>
      <p:ext uri="{BB962C8B-B14F-4D97-AF65-F5344CB8AC3E}">
        <p14:creationId xmlns:p14="http://schemas.microsoft.com/office/powerpoint/2010/main" val="388907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22</a:t>
            </a:fld>
            <a:endParaRPr kumimoji="1" lang="ja-JP" altLang="en-US"/>
          </a:p>
        </p:txBody>
      </p:sp>
    </p:spTree>
    <p:extLst>
      <p:ext uri="{BB962C8B-B14F-4D97-AF65-F5344CB8AC3E}">
        <p14:creationId xmlns:p14="http://schemas.microsoft.com/office/powerpoint/2010/main" val="3772078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23</a:t>
            </a:fld>
            <a:endParaRPr kumimoji="1" lang="ja-JP" altLang="en-US"/>
          </a:p>
        </p:txBody>
      </p:sp>
    </p:spTree>
    <p:extLst>
      <p:ext uri="{BB962C8B-B14F-4D97-AF65-F5344CB8AC3E}">
        <p14:creationId xmlns:p14="http://schemas.microsoft.com/office/powerpoint/2010/main" val="17713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高精度地図を用いずに正確に自車の位置を推定するには路面上に描かれている情報が非常に重要な役割を果たします。</a:t>
            </a:r>
            <a:endParaRPr kumimoji="1" lang="en-US" altLang="ja-JP" dirty="0"/>
          </a:p>
          <a:p>
            <a:r>
              <a:rPr kumimoji="1" lang="ja-JP" altLang="en-US" dirty="0"/>
              <a:t>特に車線は非常に重要で車線を正確に検知できなければ逆走や衝突事故の原因になりかねません。</a:t>
            </a:r>
            <a:endParaRPr kumimoji="1" lang="en-US" altLang="ja-JP" dirty="0"/>
          </a:p>
          <a:p>
            <a:r>
              <a:rPr kumimoji="1" lang="ja-JP" altLang="en-US" dirty="0"/>
              <a:t>そこで白線を認識するにあたって非常に大きな壁となるのが白線に途切れやかすれがあることです。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右の画像に示すようなまちなかの一般道路では白線が途切れていたりかすれていたりする箇所が多くあり、ここを</a:t>
            </a:r>
            <a:r>
              <a:rPr kumimoji="1" lang="en-US" altLang="ja-JP" dirty="0"/>
              <a:t>GLCIC</a:t>
            </a:r>
            <a:r>
              <a:rPr kumimoji="1" lang="ja-JP" altLang="en-US" dirty="0"/>
              <a:t>という手法を用いて補完してあげることによって画像によって白線を認識する精度を高めようとするのが今回の私の提案手法です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a:t>
            </a:r>
            <a:r>
              <a:rPr lang="en-US" altLang="ja-JP" dirty="0"/>
              <a:t>Globally and Locally Consistent Image Completion(GLCIC)</a:t>
            </a:r>
            <a:r>
              <a:rPr lang="ja-JP" altLang="en-US" dirty="0"/>
              <a:t>という手法について説明します。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の一種で、拡張畳み込み層を用いることでより広い領域を自然に補完できます。</a:t>
            </a:r>
            <a:endParaRPr kumimoji="1" lang="en-US" altLang="ja-JP" dirty="0"/>
          </a:p>
          <a:p>
            <a:r>
              <a:rPr kumimoji="1" lang="ja-JP" altLang="en-US" dirty="0"/>
              <a:t>この研究が発表されるまで画像補完ではマスクした部分に対してその画像の中のある部分を持ってきたり、データベースの中から適すると考えられる画像の一部を持ってきてはめ込んだりなど、新しく画像を生成するのではなく有るものの中から最良の候補を選んで貼り付けるアプローチが主流でした。</a:t>
            </a:r>
            <a:endParaRPr kumimoji="1" lang="en-US" altLang="ja-JP" dirty="0"/>
          </a:p>
          <a:p>
            <a:r>
              <a:rPr kumimoji="1" lang="ja-JP" altLang="en-US" dirty="0"/>
              <a:t>しかし、</a:t>
            </a:r>
            <a:r>
              <a:rPr kumimoji="1" lang="en-US" altLang="ja-JP" dirty="0"/>
              <a:t>GLCIC</a:t>
            </a:r>
            <a:r>
              <a:rPr kumimoji="1" lang="ja-JP" altLang="en-US" dirty="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次に私の提案手法について詳しく説明します。</a:t>
            </a:r>
            <a:endParaRPr kumimoji="1" lang="en-US" altLang="ja-JP" dirty="0"/>
          </a:p>
          <a:p>
            <a:r>
              <a:rPr kumimoji="1" lang="ja-JP" altLang="en-US" dirty="0"/>
              <a:t>センシングを使用した自動運転の流れはこのように、ドライブレコーダーの画像や各種センサ類によって自車の周囲の環境を認識し、そのデータをもとに車線や道路情報を割り出し、適切な進路を選択した上で駆動系に情報を与えるという流れなのですが、</a:t>
            </a:r>
            <a:endParaRPr kumimoji="1" lang="en-US" altLang="ja-JP" dirty="0"/>
          </a:p>
          <a:p>
            <a:r>
              <a:rPr kumimoji="1" lang="ja-JP" altLang="en-US" dirty="0"/>
              <a:t>このセンサによる環境認識と車線の割り出しの間に車線を補完するステップを追加することによってより状況把握の精度を向上させます。</a:t>
            </a:r>
            <a:endParaRPr kumimoji="1" lang="en-US" altLang="ja-JP" dirty="0"/>
          </a:p>
          <a:p>
            <a:r>
              <a:rPr kumimoji="1" lang="ja-JP" altLang="en-US" dirty="0"/>
              <a:t>さらに通常の</a:t>
            </a:r>
            <a:r>
              <a:rPr kumimoji="1" lang="en-US" altLang="ja-JP" dirty="0"/>
              <a:t>GLCIC</a:t>
            </a:r>
            <a:r>
              <a:rPr kumimoji="1" lang="ja-JP" altLang="en-US" dirty="0"/>
              <a:t>では学習の際に入力画像の中で任意の領域をマスクして学習しますが、ここを車線が出現する確率が高い領域にマスクの候補を絞ることによってより効率良い学習と正確な予測ができるようになります。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次にネットワークの学習方法についてです。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の一種であり、画像を補完する側と識別する側に分かれて学習を行います。</a:t>
            </a:r>
            <a:endParaRPr kumimoji="1" lang="en-US" altLang="ja-JP" dirty="0"/>
          </a:p>
          <a:p>
            <a:r>
              <a:rPr kumimoji="1" lang="ja-JP" altLang="en-US" dirty="0"/>
              <a:t>従来の手法では初めに補完側のみ、次に識別側のみ、最後に相互で学習という順序で学習を行っていたのですが、学習に非常に時間がかかるので、</a:t>
            </a:r>
            <a:endParaRPr kumimoji="1" lang="en-US" altLang="ja-JP" dirty="0"/>
          </a:p>
          <a:p>
            <a:r>
              <a:rPr kumimoji="1" lang="ja-JP" altLang="en-US" dirty="0"/>
              <a:t>今回は転移学習ではじめたこともあり、予め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r>
              <a:rPr kumimoji="1" lang="ja-JP" altLang="en-US" dirty="0" smtClean="0"/>
              <a:t>。</a:t>
            </a:r>
            <a:endParaRPr kumimoji="1" lang="en-US" altLang="ja-JP" dirty="0" smtClean="0"/>
          </a:p>
          <a:p>
            <a:r>
              <a:rPr kumimoji="1" lang="ja-JP" altLang="en-US" dirty="0" smtClean="0"/>
              <a:t>更に転移学習であらかじめ同じネットワークを使って他のデータセットで学習したモデルを使用することによって学習時間の短縮を図りました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実験環境はこちらのとおりです。</a:t>
            </a:r>
            <a:endParaRPr kumimoji="1" lang="en-US" altLang="ja-JP" dirty="0"/>
          </a:p>
          <a:p>
            <a:r>
              <a:rPr kumimoji="1" lang="en-US" altLang="ja-JP" dirty="0" err="1"/>
              <a:t>Waymo</a:t>
            </a:r>
            <a:r>
              <a:rPr kumimoji="1" lang="ja-JP" altLang="en-US" dirty="0"/>
              <a:t>というドライブレコーダーで撮影されたデータが入っているデータセットの中で正面向きのもののみを使用しました。</a:t>
            </a:r>
            <a:endParaRPr kumimoji="1" lang="en-US" altLang="ja-JP" dirty="0"/>
          </a:p>
          <a:p>
            <a:r>
              <a:rPr kumimoji="1" lang="ja-JP" altLang="en-US" dirty="0"/>
              <a:t>もともと</a:t>
            </a:r>
            <a:r>
              <a:rPr kumimoji="1" lang="en-US" altLang="ja-JP" dirty="0"/>
              <a:t>20</a:t>
            </a:r>
            <a:r>
              <a:rPr kumimoji="1" lang="ja-JP" altLang="en-US" dirty="0"/>
              <a:t>万枚のデータセットでしたが</a:t>
            </a:r>
            <a:r>
              <a:rPr kumimoji="1" lang="ja-JP" altLang="en-US" dirty="0" smtClean="0"/>
              <a:t>、今回は晴天時の直線に教師データを絞り破線や途切れがあったりするものや</a:t>
            </a:r>
            <a:r>
              <a:rPr kumimoji="1" lang="ja-JP" altLang="en-US" dirty="0"/>
              <a:t>気象条件等の問題で学習に不向きだと思われるものを弾き、約</a:t>
            </a:r>
            <a:r>
              <a:rPr kumimoji="1" lang="en-US" altLang="ja-JP" dirty="0"/>
              <a:t>11,000</a:t>
            </a:r>
            <a:r>
              <a:rPr kumimoji="1" lang="ja-JP" altLang="en-US" dirty="0"/>
              <a:t>枚のデータを教師データとして学習に使用しました。</a:t>
            </a:r>
            <a:endParaRPr kumimoji="1" lang="en-US" altLang="ja-JP" dirty="0"/>
          </a:p>
          <a:p>
            <a:r>
              <a:rPr kumimoji="1" lang="ja-JP" altLang="en-US" dirty="0"/>
              <a:t>深層学習のフレームワークは</a:t>
            </a:r>
            <a:r>
              <a:rPr kumimoji="1" lang="en-US" altLang="ja-JP" dirty="0" err="1"/>
              <a:t>TensorFlow</a:t>
            </a:r>
            <a:r>
              <a:rPr kumimoji="1" lang="ja-JP" altLang="en-US" dirty="0"/>
              <a:t>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F4011F5-4756-452B-AB01-68E397D3FC17}"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8F2654-2051-4833-B7F1-3C7FD7A6E05C}"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0B6238B-72FB-440A-AA22-8DFB78C07587}"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a:defRPr sz="2400">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138EAB9-C827-4F6F-85B0-1C0914EE9F31}"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7133F7E-E0AF-44C5-A857-E4403F8B5E2F}" type="datetime1">
              <a:rPr lang="en-US" altLang="ja-JP" smtClean="0"/>
              <a:t>2/6/2020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E79884-277D-4D6C-A6DB-C4C1E498AA96}" type="datetime1">
              <a:rPr lang="en-US" altLang="ja-JP" smtClean="0"/>
              <a:t>2/6/2020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2576D75-DAF6-4C52-A8D7-D6E53419D998}" type="datetime1">
              <a:rPr lang="en-US" altLang="ja-JP" smtClean="0"/>
              <a:t>2/6/2020</a:t>
            </a:fld>
            <a:endParaRPr lang="en-US" dirty="0"/>
          </a:p>
        </p:txBody>
      </p:sp>
      <p:sp>
        <p:nvSpPr>
          <p:cNvPr id="8" name="Footer Placeholder 7"/>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6BF4F1-F87E-4B75-B24F-4DF1023D2B52}" type="datetime1">
              <a:rPr lang="en-US" altLang="ja-JP" smtClean="0"/>
              <a:t>2/6/2020</a:t>
            </a:fld>
            <a:endParaRPr lang="en-US" dirty="0"/>
          </a:p>
        </p:txBody>
      </p:sp>
      <p:sp>
        <p:nvSpPr>
          <p:cNvPr id="4" name="Footer Placeholder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DE583-718A-4DA8-A139-F31C16804A56}" type="datetime1">
              <a:rPr lang="en-US" altLang="ja-JP" smtClean="0"/>
              <a:t>2/6/2020</a:t>
            </a:fld>
            <a:endParaRPr lang="en-US" dirty="0"/>
          </a:p>
        </p:txBody>
      </p:sp>
      <p:sp>
        <p:nvSpPr>
          <p:cNvPr id="3" name="Footer Placeholder 2"/>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D3B7B2-4993-4090-B027-8F87B68C3D2D}" type="datetime1">
              <a:rPr lang="en-US" altLang="ja-JP" smtClean="0"/>
              <a:t>2/6/2020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1B36A-C228-4D4E-BC05-25CFE032F247}" type="datetime1">
              <a:rPr lang="en-US" altLang="ja-JP" smtClean="0"/>
              <a:t>2/6/2020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5A1F8EF-2567-46C3-A864-E645E445A82F}" type="datetime1">
              <a:rPr lang="en-US" altLang="ja-JP" smtClean="0"/>
              <a:t>2/6/2020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hyperlink" Target="https://www.slideshare.net/harmonylab/globally-and-locally-consistent-image-completi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mmlab.ie.cuhk.edu.hk/projects/CelebA.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r>
              <a:rPr lang="en-US" altLang="ja-JP" dirty="0">
                <a:latin typeface="+mj-ea"/>
              </a:rPr>
              <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54" y="1242391"/>
            <a:ext cx="4577927" cy="4577927"/>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73" y="1242391"/>
            <a:ext cx="4577927" cy="4577927"/>
          </a:xfrm>
          <a:prstGeom prst="rect">
            <a:avLst/>
          </a:prstGeom>
        </p:spPr>
      </p:pic>
      <p:sp>
        <p:nvSpPr>
          <p:cNvPr id="6" name="正方形/長方形 5"/>
          <p:cNvSpPr/>
          <p:nvPr/>
        </p:nvSpPr>
        <p:spPr>
          <a:xfrm>
            <a:off x="5436705" y="4701209"/>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58778" y="4701208"/>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53908" y="5709735"/>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340434" y="5705178"/>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C7DA-1BCB-4371-A317-639BB5B9174F}"/>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3D78116B-AA83-4695-A065-4495CEE31072}"/>
              </a:ext>
            </a:extLst>
          </p:cNvPr>
          <p:cNvSpPr>
            <a:spLocks noGrp="1"/>
          </p:cNvSpPr>
          <p:nvPr>
            <p:ph idx="1"/>
          </p:nvPr>
        </p:nvSpPr>
        <p:spPr/>
        <p:txBody>
          <a:bodyPr/>
          <a:lstStyle/>
          <a:p>
            <a:r>
              <a:rPr kumimoji="1" lang="ja-JP" altLang="en-US" dirty="0"/>
              <a:t>直線をつながった部分に関しては学習がうまく行っている</a:t>
            </a:r>
            <a:endParaRPr kumimoji="1" lang="en-US" altLang="ja-JP" dirty="0"/>
          </a:p>
          <a:p>
            <a:r>
              <a:rPr lang="ja-JP" altLang="en-US" dirty="0"/>
              <a:t>途切れているところに関しては完全ではないが延長できている</a:t>
            </a:r>
            <a:endParaRPr lang="en-US" altLang="ja-JP" dirty="0"/>
          </a:p>
          <a:p>
            <a:r>
              <a:rPr kumimoji="1" lang="ja-JP" altLang="en-US" dirty="0"/>
              <a:t>破線に関してはデータセットになかったせいでうまく保管できず</a:t>
            </a:r>
          </a:p>
        </p:txBody>
      </p:sp>
      <p:sp>
        <p:nvSpPr>
          <p:cNvPr id="4" name="フッター プレースホルダー 3">
            <a:extLst>
              <a:ext uri="{FF2B5EF4-FFF2-40B4-BE49-F238E27FC236}">
                <a16:creationId xmlns:a16="http://schemas.microsoft.com/office/drawing/2014/main" id="{2E9A4257-30E6-4A85-9144-5FDD2759C925}"/>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360791F5-76BE-4943-9DA0-359C3ED3B4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578870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a:latin typeface="+mj-ea"/>
                <a:ea typeface="+mj-ea"/>
              </a:rPr>
              <a:t>実験により以下のことを確認した</a:t>
            </a:r>
            <a:endParaRPr lang="en-US" altLang="ja-JP" sz="2800" dirty="0">
              <a:latin typeface="+mj-ea"/>
              <a:ea typeface="+mj-ea"/>
            </a:endParaRPr>
          </a:p>
          <a:p>
            <a:pPr lvl="1"/>
            <a:r>
              <a:rPr kumimoji="1" lang="ja-JP" altLang="en-US" sz="2400" dirty="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車線がないところでも直線であれば補完できること</a:t>
            </a:r>
            <a:endParaRPr kumimoji="1" lang="en-US" altLang="ja-JP" sz="2400" dirty="0">
              <a:latin typeface="+mj-ea"/>
              <a:ea typeface="+mj-ea"/>
            </a:endParaRPr>
          </a:p>
          <a:p>
            <a:pPr lvl="1"/>
            <a:r>
              <a:rPr lang="ja-JP" altLang="en-US" sz="2400" dirty="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21464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018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18103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405480"/>
            <a:ext cx="7886700" cy="1325562"/>
          </a:xfrm>
        </p:spPr>
        <p:txBody>
          <a:bodyPr/>
          <a:lstStyle/>
          <a:p>
            <a:r>
              <a:rPr kumimoji="1" lang="ja-JP" altLang="en-US" dirty="0">
                <a:latin typeface="+mj-ea"/>
              </a:rPr>
              <a:t>背景</a:t>
            </a:r>
          </a:p>
        </p:txBody>
      </p:sp>
      <p:sp>
        <p:nvSpPr>
          <p:cNvPr id="3" name="コンテンツ プレースホルダー 2"/>
          <p:cNvSpPr>
            <a:spLocks noGrp="1"/>
          </p:cNvSpPr>
          <p:nvPr>
            <p:ph idx="1"/>
          </p:nvPr>
        </p:nvSpPr>
        <p:spPr/>
        <p:txBody>
          <a:bodyPr>
            <a:normAutofit/>
          </a:bodyPr>
          <a:lstStyle/>
          <a:p>
            <a:r>
              <a:rPr kumimoji="1" lang="ja-JP" altLang="en-US" sz="2400" dirty="0">
                <a:latin typeface="+mj-ea"/>
                <a:ea typeface="+mj-ea"/>
              </a:rPr>
              <a:t>自動運転の需要が高まっている</a:t>
            </a:r>
            <a:endParaRPr lang="en-US" altLang="ja-JP" sz="2400" dirty="0">
              <a:latin typeface="+mj-ea"/>
              <a:ea typeface="+mj-ea"/>
            </a:endParaRPr>
          </a:p>
          <a:p>
            <a:r>
              <a:rPr kumimoji="1" lang="ja-JP" altLang="en-US" sz="2400" dirty="0">
                <a:latin typeface="+mj-ea"/>
                <a:ea typeface="+mj-ea"/>
              </a:rPr>
              <a:t>高精度の地図が整備されている道路はわずか</a:t>
            </a:r>
            <a:r>
              <a:rPr kumimoji="1" lang="en-US" altLang="ja-JP" sz="2400" dirty="0">
                <a:latin typeface="+mj-ea"/>
                <a:ea typeface="+mj-ea"/>
              </a:rPr>
              <a:t>1</a:t>
            </a:r>
            <a:r>
              <a:rPr kumimoji="1" lang="ja-JP" altLang="en-US" sz="2400" dirty="0">
                <a:latin typeface="+mj-ea"/>
                <a:ea typeface="+mj-ea"/>
              </a:rPr>
              <a:t>％ほど</a:t>
            </a:r>
            <a:r>
              <a:rPr kumimoji="1" lang="en-US" altLang="ja-JP" sz="2400" baseline="-25000" dirty="0">
                <a:latin typeface="+mj-ea"/>
                <a:ea typeface="+mj-ea"/>
              </a:rPr>
              <a:t>[1]</a:t>
            </a:r>
          </a:p>
          <a:p>
            <a:r>
              <a:rPr lang="ja-JP" altLang="en-US" sz="2400" dirty="0">
                <a:latin typeface="+mj-ea"/>
                <a:ea typeface="+mj-ea"/>
              </a:rPr>
              <a:t>自車の周辺の情報をセンサ類を利用して推定する事が必要</a:t>
            </a:r>
            <a:r>
              <a:rPr lang="en-US" altLang="ja-JP" sz="2400" baseline="-25000" dirty="0">
                <a:latin typeface="+mj-ea"/>
                <a:ea typeface="+mj-ea"/>
              </a:rPr>
              <a:t>[2]</a:t>
            </a:r>
            <a:endParaRPr kumimoji="1" lang="en-US" altLang="ja-JP" sz="2400" baseline="-25000"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en-US" altLang="ja-JP" dirty="0">
                <a:latin typeface="+mj-ea"/>
                <a:ea typeface="+mj-ea"/>
                <a:hlinkClick r:id="rId3"/>
              </a:rPr>
              <a:t>[1]</a:t>
            </a:r>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35" y="3429000"/>
            <a:ext cx="3931129" cy="2115872"/>
          </a:xfrm>
          <a:prstGeom prst="rect">
            <a:avLst/>
          </a:prstGeom>
        </p:spPr>
      </p:pic>
      <p:sp>
        <p:nvSpPr>
          <p:cNvPr id="6" name="テキスト ボックス 5"/>
          <p:cNvSpPr txBox="1"/>
          <p:nvPr/>
        </p:nvSpPr>
        <p:spPr>
          <a:xfrm>
            <a:off x="3623593" y="5642631"/>
            <a:ext cx="1896813" cy="461665"/>
          </a:xfrm>
          <a:prstGeom prst="rect">
            <a:avLst/>
          </a:prstGeom>
          <a:noFill/>
        </p:spPr>
        <p:txBody>
          <a:bodyPr wrap="square" rtlCol="0">
            <a:spAutoFit/>
          </a:bodyPr>
          <a:lstStyle/>
          <a:p>
            <a:pPr algn="ctr"/>
            <a:r>
              <a:rPr kumimoji="1" lang="ja-JP" altLang="en-US" sz="2400" dirty="0">
                <a:latin typeface="+mj-ea"/>
                <a:ea typeface="+mj-ea"/>
              </a:rPr>
              <a:t>高精度地図</a:t>
            </a:r>
            <a:endParaRPr kumimoji="1" lang="ja-JP" altLang="en-US" sz="3200" dirty="0">
              <a:latin typeface="+mj-ea"/>
              <a:ea typeface="+mj-ea"/>
            </a:endParaRPr>
          </a:p>
        </p:txBody>
      </p:sp>
      <p:sp>
        <p:nvSpPr>
          <p:cNvPr id="7" name="スライド番号プレースホルダー 6">
            <a:extLst>
              <a:ext uri="{FF2B5EF4-FFF2-40B4-BE49-F238E27FC236}">
                <a16:creationId xmlns:a16="http://schemas.microsoft.com/office/drawing/2014/main" id="{63002851-AC58-4CDE-B096-B8015203B59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96639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3" name="フッター プレースホルダー 2">
            <a:extLst>
              <a:ext uri="{FF2B5EF4-FFF2-40B4-BE49-F238E27FC236}">
                <a16:creationId xmlns:a16="http://schemas.microsoft.com/office/drawing/2014/main" id="{EC0A6DD6-FD13-4158-9DBF-0847B7329782}"/>
              </a:ext>
            </a:extLst>
          </p:cNvPr>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a:latin typeface="+mj-ea"/>
                <a:ea typeface="+mj-ea"/>
                <a:hlinkClick r:id="rId4"/>
              </a:rPr>
              <a:t>[1]“TRI-AD</a:t>
            </a:r>
            <a:r>
              <a:rPr lang="ja-JP" altLang="en-US">
                <a:latin typeface="+mj-ea"/>
                <a:ea typeface="+mj-ea"/>
                <a:hlinkClick r:id="rId4"/>
              </a:rPr>
              <a:t>、</a:t>
            </a:r>
            <a:r>
              <a:rPr lang="en-US" altLang="ja-JP">
                <a:latin typeface="+mj-ea"/>
                <a:ea typeface="+mj-ea"/>
                <a:hlinkClick r:id="rId4"/>
              </a:rPr>
              <a:t>Maxar</a:t>
            </a:r>
            <a:r>
              <a:rPr lang="ja-JP" altLang="en-US">
                <a:latin typeface="+mj-ea"/>
                <a:ea typeface="+mj-ea"/>
                <a:hlinkClick r:id="rId4"/>
              </a:rPr>
              <a:t>テクノロジーズ、</a:t>
            </a:r>
            <a:r>
              <a:rPr lang="en-US" altLang="ja-JP">
                <a:latin typeface="+mj-ea"/>
                <a:ea typeface="+mj-ea"/>
                <a:hlinkClick r:id="rId4"/>
              </a:rPr>
              <a:t>NTT</a:t>
            </a:r>
            <a:r>
              <a:rPr lang="ja-JP" altLang="en-US">
                <a:latin typeface="+mj-ea"/>
                <a:ea typeface="+mj-ea"/>
                <a:hlinkClick r:id="rId4"/>
              </a:rPr>
              <a:t>データ 自動運転車用の衛星画像を用いた高精度地図生成で提携” </a:t>
            </a:r>
            <a:r>
              <a:rPr lang="en-US" altLang="ja-JP">
                <a:latin typeface="+mj-ea"/>
                <a:ea typeface="+mj-ea"/>
                <a:hlinkClick r:id="rId4"/>
              </a:rPr>
              <a:t>https://www.tri-ad.global/jp/news/20190425 (</a:t>
            </a:r>
            <a:r>
              <a:rPr lang="ja-JP" altLang="en-US">
                <a:latin typeface="+mj-ea"/>
                <a:ea typeface="+mj-ea"/>
                <a:hlinkClick r:id="rId4"/>
              </a:rPr>
              <a:t>参照 </a:t>
            </a:r>
            <a:r>
              <a:rPr lang="en-US" altLang="ja-JP">
                <a:latin typeface="+mj-ea"/>
                <a:ea typeface="+mj-ea"/>
                <a:hlinkClick r:id="rId4"/>
              </a:rPr>
              <a:t>2019-12-15) [2]“</a:t>
            </a:r>
            <a:r>
              <a:rPr lang="ja-JP" altLang="en-US">
                <a:latin typeface="+mj-ea"/>
                <a:ea typeface="+mj-ea"/>
                <a:hlinkClick r:id="rId4"/>
              </a:rPr>
              <a:t>日本経済新聞</a:t>
            </a:r>
            <a:r>
              <a:rPr lang="en-US" altLang="ja-JP">
                <a:latin typeface="+mj-ea"/>
                <a:ea typeface="+mj-ea"/>
                <a:hlinkClick r:id="rId4"/>
              </a:rPr>
              <a:t>-</a:t>
            </a:r>
            <a:r>
              <a:rPr lang="ja-JP" altLang="en-US">
                <a:latin typeface="+mj-ea"/>
                <a:ea typeface="+mj-ea"/>
                <a:hlinkClick r:id="rId4"/>
              </a:rPr>
              <a:t>車の自動運転用、ゼンリンが道路の三次元データを提供” </a:t>
            </a:r>
            <a:r>
              <a:rPr lang="en-US" altLang="ja-JP">
                <a:latin typeface="+mj-ea"/>
                <a:ea typeface="+mj-ea"/>
                <a:hlinkClick r:id="rId4"/>
              </a:rPr>
              <a:t>https://www.nikkei.com/article/DGXNASFK1202G_S4A210C1000000/ (</a:t>
            </a:r>
            <a:r>
              <a:rPr lang="ja-JP" altLang="en-US">
                <a:latin typeface="+mj-ea"/>
                <a:ea typeface="+mj-ea"/>
                <a:hlinkClick r:id="rId4"/>
              </a:rPr>
              <a:t>参照 </a:t>
            </a:r>
            <a:r>
              <a:rPr lang="en-US" altLang="ja-JP">
                <a:latin typeface="+mj-ea"/>
                <a:ea typeface="+mj-ea"/>
                <a:hlinkClick r:id="rId4"/>
              </a:rPr>
              <a:t>2019-12-15)</a:t>
            </a:r>
            <a:endParaRPr lang="en-US" dirty="0">
              <a:latin typeface="+mj-ea"/>
              <a:ea typeface="+mj-ea"/>
            </a:endParaRPr>
          </a:p>
        </p:txBody>
      </p:sp>
      <p:pic>
        <p:nvPicPr>
          <p:cNvPr id="6" name="図 5"/>
          <p:cNvPicPr>
            <a:picLocks noChangeAspect="1"/>
          </p:cNvPicPr>
          <p:nvPr/>
        </p:nvPicPr>
        <p:blipFill>
          <a:blip r:embed="rId5"/>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8437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車線以外をマスクした場合</a:t>
            </a: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17228"/>
            <a:ext cx="3552227" cy="2377772"/>
          </a:xfrm>
        </p:spPr>
      </p:pic>
      <p:sp>
        <p:nvSpPr>
          <p:cNvPr id="4" name="フッター プレースホルダー 3"/>
          <p:cNvSpPr>
            <a:spLocks noGrp="1"/>
          </p:cNvSpPr>
          <p:nvPr>
            <p:ph type="ftr" sz="quarter" idx="11"/>
          </p:nvPr>
        </p:nvSpPr>
        <p:spPr>
          <a:xfrm>
            <a:off x="2235813" y="6356351"/>
            <a:ext cx="4766310" cy="365125"/>
          </a:xfrm>
        </p:spPr>
        <p:txBody>
          <a:bodyPr/>
          <a:lstStyle/>
          <a:p>
            <a:r>
              <a:rPr lang="en-US" altLang="ja-JP" sz="1200" dirty="0">
                <a:latin typeface="+mj-ea"/>
                <a:ea typeface="+mj-ea"/>
                <a:hlinkClick r:id="rId4"/>
              </a:rPr>
              <a:t>[2]“</a:t>
            </a:r>
            <a:r>
              <a:rPr lang="ja-JP" altLang="en-US" sz="1200" dirty="0">
                <a:latin typeface="+mj-ea"/>
                <a:ea typeface="+mj-ea"/>
                <a:hlinkClick r:id="rId4"/>
              </a:rPr>
              <a:t>日本経済新聞</a:t>
            </a:r>
            <a:r>
              <a:rPr lang="en-US" altLang="ja-JP" sz="1200" dirty="0">
                <a:latin typeface="+mj-ea"/>
                <a:ea typeface="+mj-ea"/>
                <a:hlinkClick r:id="rId4"/>
              </a:rPr>
              <a:t>-</a:t>
            </a:r>
            <a:r>
              <a:rPr lang="ja-JP" altLang="en-US" sz="1200" dirty="0">
                <a:latin typeface="+mj-ea"/>
                <a:ea typeface="+mj-ea"/>
                <a:hlinkClick r:id="rId4"/>
              </a:rPr>
              <a:t>車の自動運転用、ゼンリンが道路の三次元データを提供” </a:t>
            </a:r>
            <a:r>
              <a:rPr lang="en-US" altLang="ja-JP" sz="1200" dirty="0">
                <a:latin typeface="+mj-ea"/>
                <a:ea typeface="+mj-ea"/>
                <a:hlinkClick r:id="rId4"/>
              </a:rPr>
              <a:t>https://www.nikkei.com/article/DGXNASFK1202G_S4A210C1000000/ (</a:t>
            </a:r>
            <a:r>
              <a:rPr lang="ja-JP" altLang="en-US" sz="1200" dirty="0">
                <a:latin typeface="+mj-ea"/>
                <a:ea typeface="+mj-ea"/>
                <a:hlinkClick r:id="rId4"/>
              </a:rPr>
              <a:t>参照 </a:t>
            </a:r>
            <a:r>
              <a:rPr lang="en-US" altLang="ja-JP" sz="1200" dirty="0">
                <a:latin typeface="+mj-ea"/>
                <a:ea typeface="+mj-ea"/>
                <a:hlinkClick r:id="rId4"/>
              </a:rPr>
              <a:t>2019-12-15)</a:t>
            </a:r>
            <a:endParaRPr kumimoji="1" lang="en-US" sz="1200" dirty="0">
              <a:solidFill>
                <a:schemeClr val="tx1"/>
              </a:solidFill>
              <a:latin typeface="+mj-ea"/>
              <a:ea typeface="+mj-ea"/>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332" y="1900829"/>
            <a:ext cx="2311626" cy="3404451"/>
          </a:xfrm>
          <a:prstGeom prst="rect">
            <a:avLst/>
          </a:prstGeom>
        </p:spPr>
      </p:pic>
      <p:sp>
        <p:nvSpPr>
          <p:cNvPr id="3" name="スライド番号プレースホルダー 2">
            <a:extLst>
              <a:ext uri="{FF2B5EF4-FFF2-40B4-BE49-F238E27FC236}">
                <a16:creationId xmlns:a16="http://schemas.microsoft.com/office/drawing/2014/main" id="{F1236BDC-2C2A-44AF-AEF5-D70201AF66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9" name="テキスト ボックス 8">
            <a:extLst>
              <a:ext uri="{FF2B5EF4-FFF2-40B4-BE49-F238E27FC236}">
                <a16:creationId xmlns:a16="http://schemas.microsoft.com/office/drawing/2014/main" id="{ECC9390D-0289-4250-A6BB-C66F2B8F6710}"/>
              </a:ext>
            </a:extLst>
          </p:cNvPr>
          <p:cNvSpPr txBox="1"/>
          <p:nvPr/>
        </p:nvSpPr>
        <p:spPr>
          <a:xfrm>
            <a:off x="1594624" y="1471961"/>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0" name="テキスト ボックス 9">
            <a:extLst>
              <a:ext uri="{FF2B5EF4-FFF2-40B4-BE49-F238E27FC236}">
                <a16:creationId xmlns:a16="http://schemas.microsoft.com/office/drawing/2014/main" id="{389AEF95-9837-4509-BC02-2C922610218F}"/>
              </a:ext>
            </a:extLst>
          </p:cNvPr>
          <p:cNvSpPr txBox="1"/>
          <p:nvPr/>
        </p:nvSpPr>
        <p:spPr>
          <a:xfrm>
            <a:off x="5342122" y="1460489"/>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1" name="吹き出し: 四角形 10">
            <a:extLst>
              <a:ext uri="{FF2B5EF4-FFF2-40B4-BE49-F238E27FC236}">
                <a16:creationId xmlns:a16="http://schemas.microsoft.com/office/drawing/2014/main" id="{8F7D4757-CB02-46AA-8934-361D0B1B296B}"/>
              </a:ext>
            </a:extLst>
          </p:cNvPr>
          <p:cNvSpPr/>
          <p:nvPr/>
        </p:nvSpPr>
        <p:spPr>
          <a:xfrm>
            <a:off x="3054369"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きれいに整備されている</a:t>
            </a:r>
          </a:p>
        </p:txBody>
      </p:sp>
      <p:sp>
        <p:nvSpPr>
          <p:cNvPr id="12" name="吹き出し: 四角形 11">
            <a:extLst>
              <a:ext uri="{FF2B5EF4-FFF2-40B4-BE49-F238E27FC236}">
                <a16:creationId xmlns:a16="http://schemas.microsoft.com/office/drawing/2014/main" id="{C2428DCA-63E3-4336-90FA-1B26F42D044D}"/>
              </a:ext>
            </a:extLst>
          </p:cNvPr>
          <p:cNvSpPr/>
          <p:nvPr/>
        </p:nvSpPr>
        <p:spPr>
          <a:xfrm>
            <a:off x="7399628"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途切れやかすれが散見</a:t>
            </a:r>
          </a:p>
        </p:txBody>
      </p:sp>
      <p:sp>
        <p:nvSpPr>
          <p:cNvPr id="13" name="テキスト ボックス 12">
            <a:extLst>
              <a:ext uri="{FF2B5EF4-FFF2-40B4-BE49-F238E27FC236}">
                <a16:creationId xmlns:a16="http://schemas.microsoft.com/office/drawing/2014/main" id="{41B807E7-BDD7-41ED-A397-1A3CDC2ACD3C}"/>
              </a:ext>
            </a:extLst>
          </p:cNvPr>
          <p:cNvSpPr txBox="1"/>
          <p:nvPr/>
        </p:nvSpPr>
        <p:spPr>
          <a:xfrm>
            <a:off x="245327" y="5305280"/>
            <a:ext cx="8275218" cy="646331"/>
          </a:xfrm>
          <a:prstGeom prst="rect">
            <a:avLst/>
          </a:prstGeom>
          <a:noFill/>
        </p:spPr>
        <p:txBody>
          <a:bodyPr wrap="square" rtlCol="0">
            <a:spAutoFit/>
          </a:bodyPr>
          <a:lstStyle/>
          <a:p>
            <a:r>
              <a:rPr kumimoji="1" lang="ja-JP" altLang="en-US" sz="3600" dirty="0">
                <a:latin typeface="+mj-ea"/>
                <a:ea typeface="+mj-ea"/>
              </a:rPr>
              <a:t>⇒</a:t>
            </a:r>
            <a:r>
              <a:rPr kumimoji="1" lang="en-US" altLang="ja-JP" sz="3600" dirty="0">
                <a:latin typeface="+mj-ea"/>
                <a:ea typeface="+mj-ea"/>
              </a:rPr>
              <a:t>GLCIC</a:t>
            </a:r>
            <a:r>
              <a:rPr kumimoji="1" lang="ja-JP" altLang="en-US" sz="3600" dirty="0">
                <a:latin typeface="+mj-ea"/>
                <a:ea typeface="+mj-ea"/>
              </a:rPr>
              <a:t>で補完</a:t>
            </a:r>
          </a:p>
        </p:txBody>
      </p:sp>
    </p:spTree>
    <p:extLst>
      <p:ext uri="{BB962C8B-B14F-4D97-AF65-F5344CB8AC3E}">
        <p14:creationId xmlns:p14="http://schemas.microsoft.com/office/powerpoint/2010/main" val="228104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Autofit/>
          </a:bodyPr>
          <a:lstStyle/>
          <a:p>
            <a:r>
              <a:rPr lang="en-US" altLang="ja-JP" sz="2400" dirty="0">
                <a:latin typeface="+mj-ea"/>
              </a:rPr>
              <a:t>Globally and Locally Consistent Image Completion(GLCIC)</a:t>
            </a:r>
            <a:endParaRPr lang="ja-JP" altLang="en-US" sz="24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21334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511182" y="1184895"/>
            <a:ext cx="7876310" cy="830997"/>
          </a:xfrm>
          <a:prstGeom prst="rect">
            <a:avLst/>
          </a:prstGeom>
          <a:noFill/>
        </p:spPr>
        <p:txBody>
          <a:bodyPr wrap="square" rtlCol="0">
            <a:spAutoFit/>
          </a:bodyPr>
          <a:lstStyle/>
          <a:p>
            <a:pPr algn="l"/>
            <a:r>
              <a:rPr kumimoji="1" lang="ja-JP" altLang="en-US" sz="2400" dirty="0">
                <a:latin typeface="+mj-ea"/>
                <a:ea typeface="+mj-ea"/>
              </a:rPr>
              <a:t>・</a:t>
            </a:r>
            <a:r>
              <a:rPr kumimoji="1" lang="en-US" altLang="ja-JP" sz="2400" dirty="0">
                <a:latin typeface="+mj-ea"/>
                <a:ea typeface="+mj-ea"/>
              </a:rPr>
              <a:t>GAN</a:t>
            </a:r>
            <a:r>
              <a:rPr kumimoji="1" lang="ja-JP" altLang="en-US" sz="2400" dirty="0">
                <a:latin typeface="+mj-ea"/>
                <a:ea typeface="+mj-ea"/>
              </a:rPr>
              <a:t>の一種</a:t>
            </a:r>
            <a:endParaRPr kumimoji="1" lang="en-US" altLang="ja-JP" sz="2400" dirty="0">
              <a:latin typeface="+mj-ea"/>
              <a:ea typeface="+mj-ea"/>
            </a:endParaRPr>
          </a:p>
          <a:p>
            <a:pPr algn="l"/>
            <a:r>
              <a:rPr kumimoji="1" lang="ja-JP" altLang="en-US" sz="2400" dirty="0">
                <a:latin typeface="+mj-ea"/>
                <a:ea typeface="+mj-ea"/>
              </a:rPr>
              <a:t>・拡張畳込みネットワークを使用することで自然な補完</a:t>
            </a: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27939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2895600"/>
            <a:ext cx="2270542" cy="1312658"/>
          </a:xfrm>
          <a:prstGeom prst="rect">
            <a:avLst/>
          </a:prstGeom>
        </p:spPr>
      </p:pic>
      <p:sp>
        <p:nvSpPr>
          <p:cNvPr id="3" name="テキスト ボックス 2"/>
          <p:cNvSpPr txBox="1"/>
          <p:nvPr/>
        </p:nvSpPr>
        <p:spPr>
          <a:xfrm>
            <a:off x="878786" y="4611274"/>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9" name="テキスト ボックス 8"/>
          <p:cNvSpPr txBox="1"/>
          <p:nvPr/>
        </p:nvSpPr>
        <p:spPr>
          <a:xfrm>
            <a:off x="7392801" y="4149609"/>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1" name="テキスト ボックス 10"/>
          <p:cNvSpPr txBox="1"/>
          <p:nvPr/>
        </p:nvSpPr>
        <p:spPr>
          <a:xfrm>
            <a:off x="5133561" y="4149610"/>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2903883" y="4611275"/>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93854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矢印コネクタ 11"/>
          <p:cNvCxnSpPr/>
          <p:nvPr/>
        </p:nvCxnSpPr>
        <p:spPr>
          <a:xfrm>
            <a:off x="5034700" y="3174907"/>
            <a:ext cx="10860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コンテンツ プレースホルダー 5"/>
          <p:cNvSpPr>
            <a:spLocks noGrp="1"/>
          </p:cNvSpPr>
          <p:nvPr>
            <p:ph idx="1"/>
          </p:nvPr>
        </p:nvSpPr>
        <p:spPr/>
        <p:txBody>
          <a:bodyPr>
            <a:normAutofit/>
          </a:bodyPr>
          <a:lstStyle/>
          <a:p>
            <a:r>
              <a:rPr kumimoji="1" lang="en-US" altLang="ja-JP" sz="2400" dirty="0">
                <a:latin typeface="+mj-ea"/>
                <a:ea typeface="+mj-ea"/>
              </a:rPr>
              <a:t>GLCIC</a:t>
            </a:r>
            <a:r>
              <a:rPr kumimoji="1" lang="ja-JP" altLang="en-US" sz="2400" dirty="0">
                <a:latin typeface="+mj-ea"/>
                <a:ea typeface="+mj-ea"/>
              </a:rPr>
              <a:t>を使って車線の途切れやかすれを補完する</a:t>
            </a:r>
            <a:endParaRPr lang="en-US" altLang="ja-JP" sz="2400" dirty="0">
              <a:latin typeface="+mj-ea"/>
              <a:ea typeface="+mj-ea"/>
            </a:endParaRPr>
          </a:p>
          <a:p>
            <a:r>
              <a:rPr lang="ja-JP" altLang="en-US" sz="2400" dirty="0">
                <a:latin typeface="+mj-ea"/>
                <a:ea typeface="+mj-ea"/>
              </a:rPr>
              <a:t>車線がある部分を重点的に学習</a:t>
            </a:r>
          </a:p>
          <a:p>
            <a:endParaRPr lang="ja-JP" altLang="en-US" sz="2400" dirty="0">
              <a:latin typeface="+mj-ea"/>
              <a:ea typeface="+mj-ea"/>
            </a:endParaRPr>
          </a:p>
          <a:p>
            <a:endParaRPr kumimoji="1"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5" name="角丸四角形 4"/>
          <p:cNvSpPr/>
          <p:nvPr/>
        </p:nvSpPr>
        <p:spPr>
          <a:xfrm>
            <a:off x="134897" y="2655795"/>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センサによる環境認識</a:t>
            </a:r>
          </a:p>
        </p:txBody>
      </p:sp>
      <p:sp>
        <p:nvSpPr>
          <p:cNvPr id="8" name="角丸四角形 7"/>
          <p:cNvSpPr/>
          <p:nvPr/>
        </p:nvSpPr>
        <p:spPr>
          <a:xfrm>
            <a:off x="6133537" y="2633225"/>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駆動系にフィードバック</a:t>
            </a:r>
          </a:p>
        </p:txBody>
      </p:sp>
      <p:sp>
        <p:nvSpPr>
          <p:cNvPr id="9" name="角丸四角形 8"/>
          <p:cNvSpPr/>
          <p:nvPr/>
        </p:nvSpPr>
        <p:spPr>
          <a:xfrm>
            <a:off x="3124878" y="2655795"/>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データをもとに車線の割り出し</a:t>
            </a:r>
          </a:p>
        </p:txBody>
      </p:sp>
      <p:cxnSp>
        <p:nvCxnSpPr>
          <p:cNvPr id="11" name="直線矢印コネクタ 10"/>
          <p:cNvCxnSpPr/>
          <p:nvPr/>
        </p:nvCxnSpPr>
        <p:spPr>
          <a:xfrm flipV="1">
            <a:off x="2170159" y="3197476"/>
            <a:ext cx="94192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2641118" y="3174908"/>
            <a:ext cx="1" cy="7017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203277" y="3784195"/>
            <a:ext cx="2950301" cy="461665"/>
          </a:xfrm>
          <a:prstGeom prst="rect">
            <a:avLst/>
          </a:prstGeom>
          <a:noFill/>
        </p:spPr>
        <p:txBody>
          <a:bodyPr wrap="square" rtlCol="0">
            <a:spAutoFit/>
          </a:bodyPr>
          <a:lstStyle/>
          <a:p>
            <a:pPr algn="l"/>
            <a:r>
              <a:rPr kumimoji="1" lang="ja-JP" altLang="en-US" sz="2400" dirty="0">
                <a:latin typeface="+mj-ea"/>
                <a:ea typeface="+mj-ea"/>
              </a:rPr>
              <a:t>補完ステップを追加</a:t>
            </a:r>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386" y="4485645"/>
            <a:ext cx="2950301" cy="1962902"/>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7687" y="4485645"/>
            <a:ext cx="2950301" cy="1962902"/>
          </a:xfrm>
          <a:prstGeom prst="rect">
            <a:avLst/>
          </a:prstGeom>
        </p:spPr>
      </p:pic>
      <p:sp>
        <p:nvSpPr>
          <p:cNvPr id="24" name="正方形/長方形 23"/>
          <p:cNvSpPr/>
          <p:nvPr/>
        </p:nvSpPr>
        <p:spPr>
          <a:xfrm>
            <a:off x="1606083" y="5750751"/>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47408" y="5755569"/>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54121" y="5755034"/>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795446" y="5759852"/>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8" grpId="0" animBg="1"/>
      <p:bldP spid="9" grpId="0" animBg="1"/>
      <p:bldP spid="18" grpId="0"/>
      <p:bldP spid="24" grpId="0" animBg="1"/>
      <p:bldP spid="27"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提案手法</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58" name="角丸四角形 157"/>
          <p:cNvSpPr/>
          <p:nvPr/>
        </p:nvSpPr>
        <p:spPr>
          <a:xfrm>
            <a:off x="4975121" y="2456852"/>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局所識別ネットワーク</a:t>
            </a:r>
          </a:p>
        </p:txBody>
      </p:sp>
      <p:cxnSp>
        <p:nvCxnSpPr>
          <p:cNvPr id="159" name="カギ線コネクタ 158"/>
          <p:cNvCxnSpPr/>
          <p:nvPr/>
        </p:nvCxnSpPr>
        <p:spPr>
          <a:xfrm flipV="1">
            <a:off x="3768790" y="2724164"/>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975121" y="3169983"/>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大域識別ネットワーク</a:t>
            </a:r>
          </a:p>
        </p:txBody>
      </p:sp>
      <p:cxnSp>
        <p:nvCxnSpPr>
          <p:cNvPr id="161" name="カギ線コネクタ 160"/>
          <p:cNvCxnSpPr>
            <a:cxnSpLocks/>
          </p:cNvCxnSpPr>
          <p:nvPr/>
        </p:nvCxnSpPr>
        <p:spPr>
          <a:xfrm>
            <a:off x="3768790" y="3086726"/>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角丸四角形 161"/>
          <p:cNvSpPr/>
          <p:nvPr/>
        </p:nvSpPr>
        <p:spPr>
          <a:xfrm>
            <a:off x="1596134" y="2900800"/>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163" name="楕円 162"/>
          <p:cNvSpPr/>
          <p:nvPr/>
        </p:nvSpPr>
        <p:spPr>
          <a:xfrm>
            <a:off x="36684" y="2965313"/>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a:t>
            </a:r>
          </a:p>
        </p:txBody>
      </p:sp>
      <p:cxnSp>
        <p:nvCxnSpPr>
          <p:cNvPr id="164" name="直線矢印コネクタ 163"/>
          <p:cNvCxnSpPr>
            <a:stCxn id="163" idx="6"/>
            <a:endCxn id="162" idx="1"/>
          </p:cNvCxnSpPr>
          <p:nvPr/>
        </p:nvCxnSpPr>
        <p:spPr>
          <a:xfrm>
            <a:off x="1050068" y="3114020"/>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p:cNvSpPr txBox="1"/>
          <p:nvPr/>
        </p:nvSpPr>
        <p:spPr>
          <a:xfrm>
            <a:off x="1050068" y="2836288"/>
            <a:ext cx="546066" cy="307777"/>
          </a:xfrm>
          <a:prstGeom prst="rect">
            <a:avLst/>
          </a:prstGeom>
          <a:noFill/>
        </p:spPr>
        <p:txBody>
          <a:bodyPr wrap="square" rtlCol="0">
            <a:spAutoFit/>
          </a:bodyPr>
          <a:lstStyle/>
          <a:p>
            <a:pPr algn="l"/>
            <a:r>
              <a:rPr kumimoji="1" lang="ja-JP" altLang="en-US" sz="1400" b="1" dirty="0">
                <a:latin typeface="+mj-ea"/>
                <a:ea typeface="+mj-ea"/>
              </a:rPr>
              <a:t>入力</a:t>
            </a:r>
          </a:p>
        </p:txBody>
      </p:sp>
      <p:cxnSp>
        <p:nvCxnSpPr>
          <p:cNvPr id="166" name="カギ線コネクタ 165"/>
          <p:cNvCxnSpPr/>
          <p:nvPr/>
        </p:nvCxnSpPr>
        <p:spPr>
          <a:xfrm>
            <a:off x="7634579" y="2721411"/>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カギ線コネクタ 166"/>
          <p:cNvCxnSpPr/>
          <p:nvPr/>
        </p:nvCxnSpPr>
        <p:spPr>
          <a:xfrm flipV="1">
            <a:off x="7634579" y="3093595"/>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a:off x="8262159" y="2502506"/>
            <a:ext cx="737550" cy="1015663"/>
          </a:xfrm>
          <a:prstGeom prst="rect">
            <a:avLst/>
          </a:prstGeom>
          <a:noFill/>
        </p:spPr>
        <p:txBody>
          <a:bodyPr wrap="square" rtlCol="0">
            <a:spAutoFit/>
          </a:bodyPr>
          <a:lstStyle/>
          <a:p>
            <a:pPr algn="l"/>
            <a:r>
              <a:rPr kumimoji="1" lang="en-US" altLang="ja-JP" sz="2000" dirty="0">
                <a:latin typeface="+mj-ea"/>
                <a:ea typeface="+mj-ea"/>
              </a:rPr>
              <a:t>Real or Fake</a:t>
            </a:r>
            <a:endParaRPr kumimoji="1" lang="ja-JP" altLang="en-US" sz="2000" dirty="0">
              <a:latin typeface="+mj-ea"/>
              <a:ea typeface="+mj-ea"/>
            </a:endParaRPr>
          </a:p>
        </p:txBody>
      </p:sp>
      <p:sp>
        <p:nvSpPr>
          <p:cNvPr id="169" name="テキスト ボックス 168"/>
          <p:cNvSpPr txBox="1"/>
          <p:nvPr/>
        </p:nvSpPr>
        <p:spPr>
          <a:xfrm>
            <a:off x="4052471" y="2421231"/>
            <a:ext cx="990600" cy="338554"/>
          </a:xfrm>
          <a:prstGeom prst="rect">
            <a:avLst/>
          </a:prstGeom>
          <a:noFill/>
        </p:spPr>
        <p:txBody>
          <a:bodyPr wrap="square" rtlCol="0">
            <a:spAutoFit/>
          </a:bodyPr>
          <a:lstStyle/>
          <a:p>
            <a:pPr algn="l"/>
            <a:r>
              <a:rPr kumimoji="1" lang="ja-JP" altLang="en-US" sz="1600" dirty="0">
                <a:latin typeface="+mj-ea"/>
                <a:ea typeface="+mj-ea"/>
              </a:rPr>
              <a:t>マスク部</a:t>
            </a:r>
          </a:p>
        </p:txBody>
      </p:sp>
      <p:sp>
        <p:nvSpPr>
          <p:cNvPr id="170" name="テキスト ボックス 169"/>
          <p:cNvSpPr txBox="1"/>
          <p:nvPr/>
        </p:nvSpPr>
        <p:spPr>
          <a:xfrm>
            <a:off x="4113384" y="3500616"/>
            <a:ext cx="990600" cy="338554"/>
          </a:xfrm>
          <a:prstGeom prst="rect">
            <a:avLst/>
          </a:prstGeom>
          <a:noFill/>
        </p:spPr>
        <p:txBody>
          <a:bodyPr wrap="square" rtlCol="0">
            <a:spAutoFit/>
          </a:bodyPr>
          <a:lstStyle/>
          <a:p>
            <a:pPr algn="ctr"/>
            <a:r>
              <a:rPr kumimoji="1" lang="ja-JP" altLang="en-US" sz="1600" dirty="0">
                <a:latin typeface="+mj-ea"/>
                <a:ea typeface="+mj-ea"/>
              </a:rPr>
              <a:t>全体</a:t>
            </a:r>
          </a:p>
        </p:txBody>
      </p:sp>
      <p:sp>
        <p:nvSpPr>
          <p:cNvPr id="171" name="正方形/長方形 170"/>
          <p:cNvSpPr/>
          <p:nvPr/>
        </p:nvSpPr>
        <p:spPr>
          <a:xfrm>
            <a:off x="36685" y="2337673"/>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0" y="2337673"/>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p:cNvSpPr txBox="1"/>
          <p:nvPr/>
        </p:nvSpPr>
        <p:spPr>
          <a:xfrm>
            <a:off x="36684" y="1968341"/>
            <a:ext cx="972344" cy="369332"/>
          </a:xfrm>
          <a:prstGeom prst="rect">
            <a:avLst/>
          </a:prstGeom>
          <a:noFill/>
        </p:spPr>
        <p:txBody>
          <a:bodyPr wrap="square" rtlCol="0">
            <a:spAutoFit/>
          </a:bodyPr>
          <a:lstStyle/>
          <a:p>
            <a:pPr algn="l"/>
            <a:r>
              <a:rPr kumimoji="1" lang="en-US" altLang="ja-JP" dirty="0">
                <a:latin typeface="+mj-ea"/>
                <a:ea typeface="+mj-ea"/>
              </a:rPr>
              <a:t>Stage1</a:t>
            </a:r>
            <a:endParaRPr kumimoji="1" lang="ja-JP" altLang="en-US" dirty="0">
              <a:latin typeface="+mj-ea"/>
              <a:ea typeface="+mj-ea"/>
            </a:endParaRPr>
          </a:p>
        </p:txBody>
      </p:sp>
      <p:sp>
        <p:nvSpPr>
          <p:cNvPr id="175" name="テキスト ボックス 174"/>
          <p:cNvSpPr txBox="1"/>
          <p:nvPr/>
        </p:nvSpPr>
        <p:spPr>
          <a:xfrm>
            <a:off x="7085367" y="1995443"/>
            <a:ext cx="972344" cy="369332"/>
          </a:xfrm>
          <a:prstGeom prst="rect">
            <a:avLst/>
          </a:prstGeom>
          <a:noFill/>
        </p:spPr>
        <p:txBody>
          <a:bodyPr wrap="square" rtlCol="0">
            <a:spAutoFit/>
          </a:bodyPr>
          <a:lstStyle/>
          <a:p>
            <a:pPr algn="l"/>
            <a:r>
              <a:rPr kumimoji="1" lang="en-US" altLang="ja-JP" dirty="0">
                <a:latin typeface="+mj-ea"/>
                <a:ea typeface="+mj-ea"/>
              </a:rPr>
              <a:t>Stage2</a:t>
            </a:r>
            <a:endParaRPr kumimoji="1" lang="ja-JP" altLang="en-US" dirty="0">
              <a:latin typeface="+mj-ea"/>
              <a:ea typeface="+mj-ea"/>
            </a:endParaRPr>
          </a:p>
        </p:txBody>
      </p:sp>
      <p:sp>
        <p:nvSpPr>
          <p:cNvPr id="177" name="テキスト ボックス 176"/>
          <p:cNvSpPr txBox="1"/>
          <p:nvPr/>
        </p:nvSpPr>
        <p:spPr>
          <a:xfrm>
            <a:off x="185771" y="3973750"/>
            <a:ext cx="7871940" cy="461665"/>
          </a:xfrm>
          <a:prstGeom prst="rect">
            <a:avLst/>
          </a:prstGeom>
          <a:noFill/>
        </p:spPr>
        <p:txBody>
          <a:bodyPr wrap="square" rtlCol="0">
            <a:spAutoFit/>
          </a:bodyPr>
          <a:lstStyle/>
          <a:p>
            <a:pPr algn="l"/>
            <a:r>
              <a:rPr kumimoji="1" lang="ja-JP" altLang="en-US" sz="2400" dirty="0">
                <a:latin typeface="+mj-ea"/>
                <a:ea typeface="+mj-ea"/>
              </a:rPr>
              <a:t>転移学習</a:t>
            </a:r>
          </a:p>
        </p:txBody>
      </p:sp>
      <p:sp>
        <p:nvSpPr>
          <p:cNvPr id="3" name="テキスト ボックス 2">
            <a:extLst>
              <a:ext uri="{FF2B5EF4-FFF2-40B4-BE49-F238E27FC236}">
                <a16:creationId xmlns:a16="http://schemas.microsoft.com/office/drawing/2014/main" id="{90D6A1DE-8D2A-4605-9146-2D3952B7DC5F}"/>
              </a:ext>
            </a:extLst>
          </p:cNvPr>
          <p:cNvSpPr txBox="1"/>
          <p:nvPr/>
        </p:nvSpPr>
        <p:spPr>
          <a:xfrm>
            <a:off x="183996" y="1531035"/>
            <a:ext cx="4560849" cy="461665"/>
          </a:xfrm>
          <a:prstGeom prst="rect">
            <a:avLst/>
          </a:prstGeom>
          <a:noFill/>
        </p:spPr>
        <p:txBody>
          <a:bodyPr wrap="square" rtlCol="0">
            <a:spAutoFit/>
          </a:bodyPr>
          <a:lstStyle/>
          <a:p>
            <a:pPr algn="l"/>
            <a:r>
              <a:rPr kumimoji="1" lang="ja-JP" altLang="en-US" sz="2400" dirty="0">
                <a:latin typeface="+mj-ea"/>
                <a:ea typeface="+mj-ea"/>
              </a:rPr>
              <a:t>ネットワーク</a:t>
            </a:r>
          </a:p>
        </p:txBody>
      </p:sp>
      <p:sp>
        <p:nvSpPr>
          <p:cNvPr id="6" name="テキスト ボックス 5">
            <a:extLst>
              <a:ext uri="{FF2B5EF4-FFF2-40B4-BE49-F238E27FC236}">
                <a16:creationId xmlns:a16="http://schemas.microsoft.com/office/drawing/2014/main" id="{19E579BA-BB86-456C-BA70-9394088BE96D}"/>
              </a:ext>
            </a:extLst>
          </p:cNvPr>
          <p:cNvSpPr txBox="1"/>
          <p:nvPr/>
        </p:nvSpPr>
        <p:spPr>
          <a:xfrm>
            <a:off x="222885" y="4405869"/>
            <a:ext cx="7348654" cy="461665"/>
          </a:xfrm>
          <a:prstGeom prst="rect">
            <a:avLst/>
          </a:prstGeom>
          <a:noFill/>
        </p:spPr>
        <p:txBody>
          <a:bodyPr wrap="square" rtlCol="0">
            <a:spAutoFit/>
          </a:bodyPr>
          <a:lstStyle/>
          <a:p>
            <a:pPr algn="l"/>
            <a:r>
              <a:rPr kumimoji="1" lang="ja-JP" altLang="en-US" sz="2400" dirty="0">
                <a:latin typeface="+mj-ea"/>
                <a:ea typeface="+mj-ea"/>
              </a:rPr>
              <a:t>→同じネットワークで他のデータセットで学習</a:t>
            </a: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5"/>
                                        </p:tgtEl>
                                        <p:attrNameLst>
                                          <p:attrName>style.visibility</p:attrName>
                                        </p:attrNameLst>
                                      </p:cBhvr>
                                      <p:to>
                                        <p:strVal val="visible"/>
                                      </p:to>
                                    </p:set>
                                    <p:animEffect transition="in" filter="fade">
                                      <p:cBhvr>
                                        <p:cTn id="18" dur="500"/>
                                        <p:tgtEl>
                                          <p:spTgt spid="1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7"/>
                                        </p:tgtEl>
                                        <p:attrNameLst>
                                          <p:attrName>style.visibility</p:attrName>
                                        </p:attrNameLst>
                                      </p:cBhvr>
                                      <p:to>
                                        <p:strVal val="visible"/>
                                      </p:to>
                                    </p:set>
                                    <p:animEffect transition="in" filter="fade">
                                      <p:cBhvr>
                                        <p:cTn id="2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3" grpId="0" animBg="1"/>
      <p:bldP spid="174" grpId="0"/>
      <p:bldP spid="175" grpId="0"/>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実験環境</a:t>
            </a:r>
          </a:p>
        </p:txBody>
      </p:sp>
      <p:sp>
        <p:nvSpPr>
          <p:cNvPr id="3" name="コンテンツ プレースホルダー 2"/>
          <p:cNvSpPr>
            <a:spLocks noGrp="1"/>
          </p:cNvSpPr>
          <p:nvPr>
            <p:ph idx="1"/>
          </p:nvPr>
        </p:nvSpPr>
        <p:spPr/>
        <p:txBody>
          <a:bodyPr>
            <a:normAutofit/>
          </a:bodyPr>
          <a:lstStyle/>
          <a:p>
            <a:r>
              <a:rPr kumimoji="1" lang="en-US" altLang="ja-JP" sz="2400" dirty="0" err="1">
                <a:latin typeface="+mj-ea"/>
                <a:ea typeface="+mj-ea"/>
              </a:rPr>
              <a:t>Waymo</a:t>
            </a:r>
            <a:r>
              <a:rPr kumimoji="1" lang="ja-JP" altLang="en-US" sz="2400" dirty="0">
                <a:latin typeface="+mj-ea"/>
                <a:ea typeface="+mj-ea"/>
              </a:rPr>
              <a:t>データセット</a:t>
            </a:r>
            <a:endParaRPr kumimoji="1" lang="en-US" altLang="ja-JP" sz="2400" dirty="0">
              <a:latin typeface="+mj-ea"/>
              <a:ea typeface="+mj-ea"/>
            </a:endParaRPr>
          </a:p>
          <a:p>
            <a:r>
              <a:rPr kumimoji="1" lang="en-US" altLang="ja-JP" sz="2400" dirty="0">
                <a:latin typeface="+mj-ea"/>
                <a:ea typeface="+mj-ea"/>
              </a:rPr>
              <a:t>11,000</a:t>
            </a:r>
            <a:r>
              <a:rPr kumimoji="1" lang="ja-JP" altLang="en-US" sz="2400" dirty="0">
                <a:latin typeface="+mj-ea"/>
                <a:ea typeface="+mj-ea"/>
              </a:rPr>
              <a:t>枚の画像を教師データとし</a:t>
            </a:r>
            <a:r>
              <a:rPr lang="ja-JP" altLang="en-US" sz="2400" dirty="0">
                <a:latin typeface="+mj-ea"/>
                <a:ea typeface="+mj-ea"/>
              </a:rPr>
              <a:t>て使用</a:t>
            </a:r>
            <a:r>
              <a:rPr lang="en-US" altLang="ja-JP" sz="2400" dirty="0">
                <a:latin typeface="+mj-ea"/>
                <a:ea typeface="+mj-ea"/>
              </a:rPr>
              <a:t>(train:95%,val:5%)</a:t>
            </a:r>
          </a:p>
          <a:p>
            <a:r>
              <a:rPr lang="en-US" altLang="ja-JP" sz="2400" dirty="0" err="1">
                <a:latin typeface="+mj-ea"/>
                <a:ea typeface="+mj-ea"/>
              </a:rPr>
              <a:t>TensorFlow</a:t>
            </a:r>
            <a:endParaRPr lang="en-US" altLang="ja-JP" sz="2400" dirty="0">
              <a:latin typeface="+mj-ea"/>
              <a:ea typeface="+mj-ea"/>
            </a:endParaRPr>
          </a:p>
          <a:p>
            <a:pPr marL="0" indent="0">
              <a:buNone/>
            </a:pPr>
            <a:endParaRPr lang="en-US" altLang="ja-JP" sz="2400" dirty="0">
              <a:latin typeface="+mj-ea"/>
              <a:ea typeface="+mj-ea"/>
            </a:endParaRPr>
          </a:p>
          <a:p>
            <a:pPr marL="0" indent="0">
              <a:buNone/>
            </a:pPr>
            <a:endParaRPr kumimoji="1" lang="ja-JP" altLang="en-US" sz="24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a:latin typeface="+mj-ea"/>
                <a:ea typeface="+mj-ea"/>
              </a:rPr>
              <a:t>Waymo</a:t>
            </a:r>
            <a:r>
              <a:rPr kumimoji="1" lang="ja-JP" altLang="en-US" sz="2000" dirty="0">
                <a:latin typeface="+mj-ea"/>
                <a:ea typeface="+mj-ea"/>
              </a:rPr>
              <a:t>データセット</a:t>
            </a: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車線がつながっている場合</a:t>
            </a:r>
            <a:r>
              <a:rPr lang="en-US" altLang="ja-JP" dirty="0">
                <a:latin typeface="+mj-ea"/>
              </a:rPr>
              <a:t>)</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60251"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8" name="スライド番号プレースホルダー 7">
            <a:extLst>
              <a:ext uri="{FF2B5EF4-FFF2-40B4-BE49-F238E27FC236}">
                <a16:creationId xmlns:a16="http://schemas.microsoft.com/office/drawing/2014/main" id="{E8FC1E06-823F-4C3B-85B6-5CFAF1A3CD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正方形/長方形 8"/>
          <p:cNvSpPr/>
          <p:nvPr/>
        </p:nvSpPr>
        <p:spPr>
          <a:xfrm>
            <a:off x="1160252"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428524" y="6027787"/>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115050" y="6023230"/>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880631"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09269" y="5729272"/>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6195795" y="5724715"/>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390086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2066</TotalTime>
  <Words>2290</Words>
  <Application>Microsoft Office PowerPoint</Application>
  <PresentationFormat>画面に合わせる (4:3)</PresentationFormat>
  <Paragraphs>237</Paragraphs>
  <Slides>23</Slides>
  <Notes>23</Notes>
  <HiddenSlides>11</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UDゴシック</vt:lpstr>
      <vt:lpstr>メイリオ</vt:lpstr>
      <vt:lpstr>游ゴシック</vt:lpstr>
      <vt:lpstr>Calibri</vt:lpstr>
      <vt:lpstr>Wingdings 2</vt:lpstr>
      <vt:lpstr>HDOfficeLightV0</vt:lpstr>
      <vt:lpstr>深層学習を用いた 一般道路のロバストな車線補完</vt:lpstr>
      <vt:lpstr>背景</vt:lpstr>
      <vt:lpstr>背景・目的</vt:lpstr>
      <vt:lpstr>Globally and Locally Consistent Image Completion(GLCIC)</vt:lpstr>
      <vt:lpstr>提案手法</vt:lpstr>
      <vt:lpstr>提案手法</vt:lpstr>
      <vt:lpstr>実験環境</vt:lpstr>
      <vt:lpstr>実験結果(車線がつながっている場合)</vt:lpstr>
      <vt:lpstr>実験結果(車線がつながっていない場合)</vt:lpstr>
      <vt:lpstr>実験結果(車線が破線の場合)</vt:lpstr>
      <vt:lpstr>考察</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75</cp:revision>
  <cp:lastPrinted>2020-02-06T00:44:22Z</cp:lastPrinted>
  <dcterms:created xsi:type="dcterms:W3CDTF">2019-12-16T06:06:52Z</dcterms:created>
  <dcterms:modified xsi:type="dcterms:W3CDTF">2020-02-06T00:49:01Z</dcterms:modified>
</cp:coreProperties>
</file>